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29"/>
  </p:notesMasterIdLst>
  <p:sldIdLst>
    <p:sldId id="256" r:id="rId2"/>
    <p:sldId id="305" r:id="rId3"/>
    <p:sldId id="259" r:id="rId4"/>
    <p:sldId id="260" r:id="rId5"/>
    <p:sldId id="296" r:id="rId6"/>
    <p:sldId id="261" r:id="rId7"/>
    <p:sldId id="316" r:id="rId8"/>
    <p:sldId id="306" r:id="rId9"/>
    <p:sldId id="266" r:id="rId10"/>
    <p:sldId id="318" r:id="rId11"/>
    <p:sldId id="307" r:id="rId12"/>
    <p:sldId id="309" r:id="rId13"/>
    <p:sldId id="310" r:id="rId14"/>
    <p:sldId id="311" r:id="rId15"/>
    <p:sldId id="312" r:id="rId16"/>
    <p:sldId id="313" r:id="rId17"/>
    <p:sldId id="314" r:id="rId18"/>
    <p:sldId id="308" r:id="rId19"/>
    <p:sldId id="299" r:id="rId20"/>
    <p:sldId id="300" r:id="rId21"/>
    <p:sldId id="303" r:id="rId22"/>
    <p:sldId id="304" r:id="rId23"/>
    <p:sldId id="297" r:id="rId24"/>
    <p:sldId id="298" r:id="rId25"/>
    <p:sldId id="301" r:id="rId26"/>
    <p:sldId id="302" r:id="rId27"/>
    <p:sldId id="315" r:id="rId28"/>
  </p:sldIdLst>
  <p:sldSz cx="9144000" cy="5143500" type="screen16x9"/>
  <p:notesSz cx="6858000" cy="9144000"/>
  <p:embeddedFontLst>
    <p:embeddedFont>
      <p:font typeface="UTM Androgyne" panose="02040603050506020204" pitchFamily="18" charset="0"/>
      <p:regular r:id="rId30"/>
    </p:embeddedFont>
    <p:embeddedFont>
      <p:font typeface="Bebas Neue" panose="020B0604020202020204" charset="0"/>
      <p:regular r:id="rId31"/>
    </p:embeddedFont>
    <p:embeddedFont>
      <p:font typeface="Kirang Haerang" panose="020B0604020202020204" charset="-127"/>
      <p:regular r:id="rId32"/>
    </p:embeddedFont>
    <p:embeddedFont>
      <p:font typeface="Quattrocento Sans" panose="020B0604020202020204" charset="0"/>
      <p:regular r:id="rId33"/>
      <p:bold r:id="rId34"/>
      <p:italic r:id="rId35"/>
      <p:boldItalic r:id="rId36"/>
    </p:embeddedFont>
    <p:embeddedFont>
      <p:font typeface="UVN Thoi Dai" panose="04030205020802020502" pitchFamily="82" charset="0"/>
      <p:regular r:id="rId37"/>
    </p:embeddedFont>
    <p:embeddedFont>
      <p:font typeface="UTM Azuki" panose="02040603050506020204" pitchFamily="18" charset="0"/>
      <p:regular r:id="rId38"/>
    </p:embeddedFont>
    <p:embeddedFont>
      <p:font typeface="Tahoma" panose="020B0604030504040204" pitchFamily="34" charset="0"/>
      <p:regular r:id="rId39"/>
      <p:bold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40">
          <p15:clr>
            <a:srgbClr val="9AA0A6"/>
          </p15:clr>
        </p15:guide>
        <p15:guide id="2" pos="5297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99"/>
    <a:srgbClr val="99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D800890-B2C6-4952-8F43-D33D2FD99166}">
  <a:tblStyle styleId="{4D800890-B2C6-4952-8F43-D33D2FD9916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100" d="100"/>
          <a:sy n="100" d="100"/>
        </p:scale>
        <p:origin x="389" y="182"/>
      </p:cViewPr>
      <p:guideLst>
        <p:guide orient="horz" pos="340"/>
        <p:guide pos="529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0.fntdata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7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2.fntdata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font" Target="fonts/font9.fntdata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36.emf"/><Relationship Id="rId1" Type="http://schemas.openxmlformats.org/officeDocument/2006/relationships/image" Target="../media/image35.emf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63554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77207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96467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31194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76" name="Google Shape;73576;gc89aba7f75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77" name="Google Shape;73577;gc89aba7f75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06171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829701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0991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34209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2287950" y="1328792"/>
            <a:ext cx="4568100" cy="145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019450" y="2853250"/>
            <a:ext cx="5105100" cy="9561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52CA65-5C71-4775-B62B-3754508FCE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17729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2"/>
        </a:solidFill>
        <a:effectLst/>
      </p:bgPr>
    </p:bg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1" name="Google Shape;2701;p3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2702" name="Google Shape;2702;p3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0" name="Google Shape;5390;p3"/>
          <p:cNvSpPr txBox="1">
            <a:spLocks noGrp="1"/>
          </p:cNvSpPr>
          <p:nvPr>
            <p:ph type="title"/>
          </p:nvPr>
        </p:nvSpPr>
        <p:spPr>
          <a:xfrm>
            <a:off x="2091750" y="2329300"/>
            <a:ext cx="4960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91" name="Google Shape;5391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75" y="804100"/>
            <a:ext cx="3150900" cy="163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392" name="Google Shape;5392;p3"/>
          <p:cNvSpPr txBox="1">
            <a:spLocks noGrp="1"/>
          </p:cNvSpPr>
          <p:nvPr>
            <p:ph type="subTitle" idx="1"/>
          </p:nvPr>
        </p:nvSpPr>
        <p:spPr>
          <a:xfrm>
            <a:off x="2391925" y="3510500"/>
            <a:ext cx="4360200" cy="4434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7" name="Google Shape;8087;p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8088" name="Google Shape;8088;p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6" name="Google Shape;10776;p5"/>
          <p:cNvSpPr txBox="1">
            <a:spLocks noGrp="1"/>
          </p:cNvSpPr>
          <p:nvPr>
            <p:ph type="subTitle" idx="1"/>
          </p:nvPr>
        </p:nvSpPr>
        <p:spPr>
          <a:xfrm>
            <a:off x="1290775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7" name="Google Shape;10777;p5"/>
          <p:cNvSpPr txBox="1">
            <a:spLocks noGrp="1"/>
          </p:cNvSpPr>
          <p:nvPr>
            <p:ph type="subTitle" idx="2"/>
          </p:nvPr>
        </p:nvSpPr>
        <p:spPr>
          <a:xfrm>
            <a:off x="4945650" y="2123838"/>
            <a:ext cx="2907600" cy="629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18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8" name="Google Shape;10778;p5"/>
          <p:cNvSpPr txBox="1">
            <a:spLocks noGrp="1"/>
          </p:cNvSpPr>
          <p:nvPr>
            <p:ph type="subTitle" idx="3"/>
          </p:nvPr>
        </p:nvSpPr>
        <p:spPr>
          <a:xfrm>
            <a:off x="1290775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9" name="Google Shape;10779;p5"/>
          <p:cNvSpPr txBox="1">
            <a:spLocks noGrp="1"/>
          </p:cNvSpPr>
          <p:nvPr>
            <p:ph type="subTitle" idx="4"/>
          </p:nvPr>
        </p:nvSpPr>
        <p:spPr>
          <a:xfrm>
            <a:off x="4945650" y="2781013"/>
            <a:ext cx="2907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0" name="Google Shape;10780;p5"/>
          <p:cNvSpPr txBox="1">
            <a:spLocks noGrp="1"/>
          </p:cNvSpPr>
          <p:nvPr>
            <p:ph type="subTitle" idx="5"/>
          </p:nvPr>
        </p:nvSpPr>
        <p:spPr>
          <a:xfrm>
            <a:off x="720000" y="1348100"/>
            <a:ext cx="7704000" cy="4149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1" name="Google Shape;10781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0782" name="Google Shape;10782;p5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5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5" name="Google Shape;35015;p1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35016" name="Google Shape;35016;p1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7" name="Google Shape;35017;p1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8" name="Google Shape;35018;p1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9" name="Google Shape;35019;p1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0" name="Google Shape;35020;p1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1" name="Google Shape;35021;p1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2" name="Google Shape;35022;p1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3" name="Google Shape;35023;p1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4" name="Google Shape;35024;p1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5" name="Google Shape;35025;p1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6" name="Google Shape;35026;p1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7" name="Google Shape;35027;p1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8" name="Google Shape;35028;p1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9" name="Google Shape;35029;p1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0" name="Google Shape;35030;p1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1" name="Google Shape;35031;p1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2" name="Google Shape;35032;p1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3" name="Google Shape;35033;p1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4" name="Google Shape;35034;p1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5" name="Google Shape;35035;p1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6" name="Google Shape;35036;p1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7" name="Google Shape;35037;p1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8" name="Google Shape;35038;p1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9" name="Google Shape;35039;p1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0" name="Google Shape;35040;p1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1" name="Google Shape;35041;p1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2" name="Google Shape;35042;p1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3" name="Google Shape;35043;p1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4" name="Google Shape;35044;p1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5" name="Google Shape;35045;p1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6" name="Google Shape;35046;p1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7" name="Google Shape;35047;p1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8" name="Google Shape;35048;p1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9" name="Google Shape;35049;p1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0" name="Google Shape;35050;p1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1" name="Google Shape;35051;p1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2" name="Google Shape;35052;p1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3" name="Google Shape;35053;p1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4" name="Google Shape;35054;p1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5" name="Google Shape;35055;p1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6" name="Google Shape;35056;p1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7" name="Google Shape;35057;p1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8" name="Google Shape;35058;p1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9" name="Google Shape;35059;p1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0" name="Google Shape;35060;p1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1" name="Google Shape;35061;p1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2" name="Google Shape;35062;p1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3" name="Google Shape;35063;p1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4" name="Google Shape;35064;p1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5" name="Google Shape;35065;p1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6" name="Google Shape;35066;p1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7" name="Google Shape;35067;p1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8" name="Google Shape;35068;p1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9" name="Google Shape;35069;p1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0" name="Google Shape;35070;p1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1" name="Google Shape;35071;p1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2" name="Google Shape;35072;p1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3" name="Google Shape;35073;p1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4" name="Google Shape;35074;p1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5" name="Google Shape;35075;p1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6" name="Google Shape;35076;p1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7" name="Google Shape;35077;p1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8" name="Google Shape;35078;p1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9" name="Google Shape;35079;p1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0" name="Google Shape;35080;p1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1" name="Google Shape;35081;p1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2" name="Google Shape;35082;p1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3" name="Google Shape;35083;p1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4" name="Google Shape;35084;p1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5" name="Google Shape;35085;p1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6" name="Google Shape;35086;p1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7" name="Google Shape;35087;p1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8" name="Google Shape;35088;p1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9" name="Google Shape;35089;p1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0" name="Google Shape;35090;p1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1" name="Google Shape;35091;p1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2" name="Google Shape;35092;p1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3" name="Google Shape;35093;p1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4" name="Google Shape;35094;p1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5" name="Google Shape;35095;p1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6" name="Google Shape;35096;p1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7" name="Google Shape;35097;p1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8" name="Google Shape;35098;p1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9" name="Google Shape;35099;p1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0" name="Google Shape;35100;p1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1" name="Google Shape;35101;p1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2" name="Google Shape;35102;p1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3" name="Google Shape;35103;p1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4" name="Google Shape;35104;p1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5" name="Google Shape;35105;p1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6" name="Google Shape;35106;p1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7" name="Google Shape;35107;p1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8" name="Google Shape;35108;p1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9" name="Google Shape;35109;p1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0" name="Google Shape;35110;p1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1" name="Google Shape;35111;p1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2" name="Google Shape;35112;p1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3" name="Google Shape;35113;p1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4" name="Google Shape;35114;p1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5" name="Google Shape;35115;p1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6" name="Google Shape;35116;p1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7" name="Google Shape;35117;p1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8" name="Google Shape;35118;p1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9" name="Google Shape;35119;p1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0" name="Google Shape;35120;p1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1" name="Google Shape;35121;p1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2" name="Google Shape;35122;p1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3" name="Google Shape;35123;p1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4" name="Google Shape;35124;p1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5" name="Google Shape;35125;p1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6" name="Google Shape;35126;p1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7" name="Google Shape;35127;p1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8" name="Google Shape;35128;p1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9" name="Google Shape;35129;p1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0" name="Google Shape;35130;p1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1" name="Google Shape;35131;p1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2" name="Google Shape;35132;p1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3" name="Google Shape;35133;p1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4" name="Google Shape;35134;p1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5" name="Google Shape;35135;p1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6" name="Google Shape;35136;p1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7" name="Google Shape;35137;p1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8" name="Google Shape;35138;p1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9" name="Google Shape;35139;p1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0" name="Google Shape;35140;p1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1" name="Google Shape;35141;p1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2" name="Google Shape;35142;p1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3" name="Google Shape;35143;p1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4" name="Google Shape;35144;p1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5" name="Google Shape;35145;p1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6" name="Google Shape;35146;p1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7" name="Google Shape;35147;p1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8" name="Google Shape;35148;p1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9" name="Google Shape;35149;p1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0" name="Google Shape;35150;p1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1" name="Google Shape;35151;p1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2" name="Google Shape;35152;p1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3" name="Google Shape;35153;p1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4" name="Google Shape;35154;p1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5" name="Google Shape;35155;p1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6" name="Google Shape;35156;p1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7" name="Google Shape;35157;p1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8" name="Google Shape;35158;p1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9" name="Google Shape;35159;p1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0" name="Google Shape;35160;p1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1" name="Google Shape;35161;p1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2" name="Google Shape;35162;p1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3" name="Google Shape;35163;p1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4" name="Google Shape;35164;p1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5" name="Google Shape;35165;p1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6" name="Google Shape;35166;p1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7" name="Google Shape;35167;p1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8" name="Google Shape;35168;p1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9" name="Google Shape;35169;p1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0" name="Google Shape;35170;p1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1" name="Google Shape;35171;p1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2" name="Google Shape;35172;p1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3" name="Google Shape;35173;p1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4" name="Google Shape;35174;p1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5" name="Google Shape;35175;p1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6" name="Google Shape;35176;p1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7" name="Google Shape;35177;p1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8" name="Google Shape;35178;p1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9" name="Google Shape;35179;p1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0" name="Google Shape;35180;p1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1" name="Google Shape;35181;p1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2" name="Google Shape;35182;p1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3" name="Google Shape;35183;p1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4" name="Google Shape;35184;p1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5" name="Google Shape;35185;p1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6" name="Google Shape;35186;p1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7" name="Google Shape;35187;p1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8" name="Google Shape;35188;p1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9" name="Google Shape;35189;p1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0" name="Google Shape;35190;p1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1" name="Google Shape;35191;p1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2" name="Google Shape;35192;p1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3" name="Google Shape;35193;p1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4" name="Google Shape;35194;p1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5" name="Google Shape;35195;p1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6" name="Google Shape;35196;p1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7" name="Google Shape;35197;p1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8" name="Google Shape;35198;p1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9" name="Google Shape;35199;p1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0" name="Google Shape;35200;p1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1" name="Google Shape;35201;p1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2" name="Google Shape;35202;p1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3" name="Google Shape;35203;p1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4" name="Google Shape;35204;p1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5" name="Google Shape;35205;p1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6" name="Google Shape;35206;p1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7" name="Google Shape;35207;p1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8" name="Google Shape;35208;p1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9" name="Google Shape;35209;p1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0" name="Google Shape;35210;p1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1" name="Google Shape;35211;p1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2" name="Google Shape;35212;p1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3" name="Google Shape;35213;p1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4" name="Google Shape;35214;p1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5" name="Google Shape;35215;p1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6" name="Google Shape;35216;p1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7" name="Google Shape;35217;p1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8" name="Google Shape;35218;p1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9" name="Google Shape;35219;p1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0" name="Google Shape;35220;p1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1" name="Google Shape;35221;p1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2" name="Google Shape;35222;p1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3" name="Google Shape;35223;p1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4" name="Google Shape;35224;p1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5" name="Google Shape;35225;p1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6" name="Google Shape;35226;p1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7" name="Google Shape;35227;p1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8" name="Google Shape;35228;p1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9" name="Google Shape;35229;p1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0" name="Google Shape;35230;p1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1" name="Google Shape;35231;p1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2" name="Google Shape;35232;p1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3" name="Google Shape;35233;p1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4" name="Google Shape;35234;p1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5" name="Google Shape;35235;p1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6" name="Google Shape;35236;p1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7" name="Google Shape;35237;p1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8" name="Google Shape;35238;p1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9" name="Google Shape;35239;p1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0" name="Google Shape;35240;p1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1" name="Google Shape;35241;p1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2" name="Google Shape;35242;p1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3" name="Google Shape;35243;p1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4" name="Google Shape;35244;p1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5" name="Google Shape;35245;p1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6" name="Google Shape;35246;p1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7" name="Google Shape;35247;p1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8" name="Google Shape;35248;p1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9" name="Google Shape;35249;p1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0" name="Google Shape;35250;p1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1" name="Google Shape;35251;p1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2" name="Google Shape;35252;p1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3" name="Google Shape;35253;p1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4" name="Google Shape;35254;p1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5" name="Google Shape;35255;p1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6" name="Google Shape;35256;p1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7" name="Google Shape;35257;p1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8" name="Google Shape;35258;p1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9" name="Google Shape;35259;p1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0" name="Google Shape;35260;p1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1" name="Google Shape;35261;p1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2" name="Google Shape;35262;p1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3" name="Google Shape;35263;p1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4" name="Google Shape;35264;p1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5" name="Google Shape;35265;p1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6" name="Google Shape;35266;p1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7" name="Google Shape;35267;p1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8" name="Google Shape;35268;p1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9" name="Google Shape;35269;p1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0" name="Google Shape;35270;p1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1" name="Google Shape;35271;p1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2" name="Google Shape;35272;p1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3" name="Google Shape;35273;p1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4" name="Google Shape;35274;p1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5" name="Google Shape;35275;p1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6" name="Google Shape;35276;p1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7" name="Google Shape;35277;p1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8" name="Google Shape;35278;p1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9" name="Google Shape;35279;p1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0" name="Google Shape;35280;p1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1" name="Google Shape;35281;p1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2" name="Google Shape;35282;p1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3" name="Google Shape;35283;p1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4" name="Google Shape;35284;p1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5" name="Google Shape;35285;p1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6" name="Google Shape;35286;p1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7" name="Google Shape;35287;p1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8" name="Google Shape;35288;p1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9" name="Google Shape;35289;p1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0" name="Google Shape;35290;p1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1" name="Google Shape;35291;p1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2" name="Google Shape;35292;p1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3" name="Google Shape;35293;p1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4" name="Google Shape;35294;p1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5" name="Google Shape;35295;p1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6" name="Google Shape;35296;p1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7" name="Google Shape;35297;p1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8" name="Google Shape;35298;p1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9" name="Google Shape;35299;p1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0" name="Google Shape;35300;p1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1" name="Google Shape;35301;p1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2" name="Google Shape;35302;p1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3" name="Google Shape;35303;p1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4" name="Google Shape;35304;p1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5" name="Google Shape;35305;p1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6" name="Google Shape;35306;p1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7" name="Google Shape;35307;p1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8" name="Google Shape;35308;p1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9" name="Google Shape;35309;p1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0" name="Google Shape;35310;p1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1" name="Google Shape;35311;p1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2" name="Google Shape;35312;p1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3" name="Google Shape;35313;p1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4" name="Google Shape;35314;p1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5" name="Google Shape;35315;p1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6" name="Google Shape;35316;p1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7" name="Google Shape;35317;p1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8" name="Google Shape;35318;p1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9" name="Google Shape;35319;p1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0" name="Google Shape;35320;p1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1" name="Google Shape;35321;p1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2" name="Google Shape;35322;p1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3" name="Google Shape;35323;p1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4" name="Google Shape;35324;p1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5" name="Google Shape;35325;p1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6" name="Google Shape;35326;p1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7" name="Google Shape;35327;p1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8" name="Google Shape;35328;p1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9" name="Google Shape;35329;p1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0" name="Google Shape;35330;p1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1" name="Google Shape;35331;p1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2" name="Google Shape;35332;p1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3" name="Google Shape;35333;p1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4" name="Google Shape;35334;p1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5" name="Google Shape;35335;p1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6" name="Google Shape;35336;p1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7" name="Google Shape;35337;p1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8" name="Google Shape;35338;p1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9" name="Google Shape;35339;p1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0" name="Google Shape;35340;p1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1" name="Google Shape;35341;p1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2" name="Google Shape;35342;p1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3" name="Google Shape;35343;p1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4" name="Google Shape;35344;p1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5" name="Google Shape;35345;p1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6" name="Google Shape;35346;p1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7" name="Google Shape;35347;p1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8" name="Google Shape;35348;p1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9" name="Google Shape;35349;p1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0" name="Google Shape;35350;p1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1" name="Google Shape;35351;p1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2" name="Google Shape;35352;p1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3" name="Google Shape;35353;p1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4" name="Google Shape;35354;p1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5" name="Google Shape;35355;p1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6" name="Google Shape;35356;p1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7" name="Google Shape;35357;p1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8" name="Google Shape;35358;p1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9" name="Google Shape;35359;p1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0" name="Google Shape;35360;p1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1" name="Google Shape;35361;p1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2" name="Google Shape;35362;p1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3" name="Google Shape;35363;p1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4" name="Google Shape;35364;p1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5" name="Google Shape;35365;p1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6" name="Google Shape;35366;p1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7" name="Google Shape;35367;p1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8" name="Google Shape;35368;p1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9" name="Google Shape;35369;p1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0" name="Google Shape;35370;p1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1" name="Google Shape;35371;p1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2" name="Google Shape;35372;p1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3" name="Google Shape;35373;p1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4" name="Google Shape;35374;p1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5" name="Google Shape;35375;p1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6" name="Google Shape;35376;p1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7" name="Google Shape;35377;p1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8" name="Google Shape;35378;p1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9" name="Google Shape;35379;p1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0" name="Google Shape;35380;p1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1" name="Google Shape;35381;p1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2" name="Google Shape;35382;p1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3" name="Google Shape;35383;p1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4" name="Google Shape;35384;p1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5" name="Google Shape;35385;p1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6" name="Google Shape;35386;p1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7" name="Google Shape;35387;p1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8" name="Google Shape;35388;p1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9" name="Google Shape;35389;p1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0" name="Google Shape;35390;p1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1" name="Google Shape;35391;p1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2" name="Google Shape;35392;p1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3" name="Google Shape;35393;p1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4" name="Google Shape;35394;p1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5" name="Google Shape;35395;p1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6" name="Google Shape;35396;p1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7" name="Google Shape;35397;p1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8" name="Google Shape;35398;p1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9" name="Google Shape;35399;p1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0" name="Google Shape;35400;p1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1" name="Google Shape;35401;p1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2" name="Google Shape;35402;p1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3" name="Google Shape;35403;p1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4" name="Google Shape;35404;p1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5" name="Google Shape;35405;p1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6" name="Google Shape;35406;p1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7" name="Google Shape;35407;p1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8" name="Google Shape;35408;p1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9" name="Google Shape;35409;p1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0" name="Google Shape;35410;p1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1" name="Google Shape;35411;p1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2" name="Google Shape;35412;p1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3" name="Google Shape;35413;p1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4" name="Google Shape;35414;p1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5" name="Google Shape;35415;p1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6" name="Google Shape;35416;p1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7" name="Google Shape;35417;p1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8" name="Google Shape;35418;p1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9" name="Google Shape;35419;p1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0" name="Google Shape;35420;p1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1" name="Google Shape;35421;p1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2" name="Google Shape;35422;p1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3" name="Google Shape;35423;p1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4" name="Google Shape;35424;p1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5" name="Google Shape;35425;p1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6" name="Google Shape;35426;p1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7" name="Google Shape;35427;p1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8" name="Google Shape;35428;p1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9" name="Google Shape;35429;p1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0" name="Google Shape;35430;p1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1" name="Google Shape;35431;p1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2" name="Google Shape;35432;p1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3" name="Google Shape;35433;p1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4" name="Google Shape;35434;p1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5" name="Google Shape;35435;p1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6" name="Google Shape;35436;p1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7" name="Google Shape;35437;p1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8" name="Google Shape;35438;p1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9" name="Google Shape;35439;p1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0" name="Google Shape;35440;p1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1" name="Google Shape;35441;p1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2" name="Google Shape;35442;p1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3" name="Google Shape;35443;p1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4" name="Google Shape;35444;p1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5" name="Google Shape;35445;p1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6" name="Google Shape;35446;p1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7" name="Google Shape;35447;p1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8" name="Google Shape;35448;p1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9" name="Google Shape;35449;p1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0" name="Google Shape;35450;p1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1" name="Google Shape;35451;p1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2" name="Google Shape;35452;p1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3" name="Google Shape;35453;p1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4" name="Google Shape;35454;p1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5" name="Google Shape;35455;p1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6" name="Google Shape;35456;p1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7" name="Google Shape;35457;p1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8" name="Google Shape;35458;p1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9" name="Google Shape;35459;p1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0" name="Google Shape;35460;p1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1" name="Google Shape;35461;p1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2" name="Google Shape;35462;p1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3" name="Google Shape;35463;p1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4" name="Google Shape;35464;p1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5" name="Google Shape;35465;p1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6" name="Google Shape;35466;p1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7" name="Google Shape;35467;p1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8" name="Google Shape;35468;p1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9" name="Google Shape;35469;p1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0" name="Google Shape;35470;p1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1" name="Google Shape;35471;p1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2" name="Google Shape;35472;p1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3" name="Google Shape;35473;p1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4" name="Google Shape;35474;p1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5" name="Google Shape;35475;p1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6" name="Google Shape;35476;p1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7" name="Google Shape;35477;p1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8" name="Google Shape;35478;p1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9" name="Google Shape;35479;p1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0" name="Google Shape;35480;p1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1" name="Google Shape;35481;p1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2" name="Google Shape;35482;p1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3" name="Google Shape;35483;p1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4" name="Google Shape;35484;p1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5" name="Google Shape;35485;p1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6" name="Google Shape;35486;p1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7" name="Google Shape;35487;p1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8" name="Google Shape;35488;p1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9" name="Google Shape;35489;p1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0" name="Google Shape;35490;p1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1" name="Google Shape;35491;p1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2" name="Google Shape;35492;p1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3" name="Google Shape;35493;p1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4" name="Google Shape;35494;p1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5" name="Google Shape;35495;p1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6" name="Google Shape;35496;p1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7" name="Google Shape;35497;p1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8" name="Google Shape;35498;p1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9" name="Google Shape;35499;p1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0" name="Google Shape;35500;p1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1" name="Google Shape;35501;p1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2" name="Google Shape;35502;p1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3" name="Google Shape;35503;p1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4" name="Google Shape;35504;p1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5" name="Google Shape;35505;p1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6" name="Google Shape;35506;p1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7" name="Google Shape;35507;p1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8" name="Google Shape;35508;p1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9" name="Google Shape;35509;p1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0" name="Google Shape;35510;p1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1" name="Google Shape;35511;p1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2" name="Google Shape;35512;p1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3" name="Google Shape;35513;p1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4" name="Google Shape;35514;p1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5" name="Google Shape;35515;p1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6" name="Google Shape;35516;p1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7" name="Google Shape;35517;p1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8" name="Google Shape;35518;p1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9" name="Google Shape;35519;p1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0" name="Google Shape;35520;p1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1" name="Google Shape;35521;p1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2" name="Google Shape;35522;p1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3" name="Google Shape;35523;p1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4" name="Google Shape;35524;p1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5" name="Google Shape;35525;p1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6" name="Google Shape;35526;p1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7" name="Google Shape;35527;p1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8" name="Google Shape;35528;p1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9" name="Google Shape;35529;p1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0" name="Google Shape;35530;p1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1" name="Google Shape;35531;p1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2" name="Google Shape;35532;p1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3" name="Google Shape;35533;p1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4" name="Google Shape;35534;p1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5" name="Google Shape;35535;p1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6" name="Google Shape;35536;p1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7" name="Google Shape;35537;p1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8" name="Google Shape;35538;p1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9" name="Google Shape;35539;p1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0" name="Google Shape;35540;p1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1" name="Google Shape;35541;p1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2" name="Google Shape;35542;p1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3" name="Google Shape;35543;p1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4" name="Google Shape;35544;p1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5" name="Google Shape;35545;p1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6" name="Google Shape;35546;p1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7" name="Google Shape;35547;p1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8" name="Google Shape;35548;p1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9" name="Google Shape;35549;p1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0" name="Google Shape;35550;p1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1" name="Google Shape;35551;p1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2" name="Google Shape;35552;p1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3" name="Google Shape;35553;p1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4" name="Google Shape;35554;p1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5" name="Google Shape;35555;p1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6" name="Google Shape;35556;p1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7" name="Google Shape;35557;p1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8" name="Google Shape;35558;p1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9" name="Google Shape;35559;p1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0" name="Google Shape;35560;p1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1" name="Google Shape;35561;p1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2" name="Google Shape;35562;p1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3" name="Google Shape;35563;p1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4" name="Google Shape;35564;p1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5" name="Google Shape;35565;p1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6" name="Google Shape;35566;p1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7" name="Google Shape;35567;p1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8" name="Google Shape;35568;p1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9" name="Google Shape;35569;p1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0" name="Google Shape;35570;p1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1" name="Google Shape;35571;p1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2" name="Google Shape;35572;p1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3" name="Google Shape;35573;p1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4" name="Google Shape;35574;p1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5" name="Google Shape;35575;p1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6" name="Google Shape;35576;p1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7" name="Google Shape;35577;p1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8" name="Google Shape;35578;p1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9" name="Google Shape;35579;p1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0" name="Google Shape;35580;p1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1" name="Google Shape;35581;p1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2" name="Google Shape;35582;p1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3" name="Google Shape;35583;p1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4" name="Google Shape;35584;p1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5" name="Google Shape;35585;p1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6" name="Google Shape;35586;p1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7" name="Google Shape;35587;p1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8" name="Google Shape;35588;p1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9" name="Google Shape;35589;p1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0" name="Google Shape;35590;p1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1" name="Google Shape;35591;p1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2" name="Google Shape;35592;p1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3" name="Google Shape;35593;p1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4" name="Google Shape;35594;p1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5" name="Google Shape;35595;p1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6" name="Google Shape;35596;p1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7" name="Google Shape;35597;p1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8" name="Google Shape;35598;p1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9" name="Google Shape;35599;p1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0" name="Google Shape;35600;p1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1" name="Google Shape;35601;p1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2" name="Google Shape;35602;p1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3" name="Google Shape;35603;p1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4" name="Google Shape;35604;p1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5" name="Google Shape;35605;p1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6" name="Google Shape;35606;p1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7" name="Google Shape;35607;p1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8" name="Google Shape;35608;p1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9" name="Google Shape;35609;p1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0" name="Google Shape;35610;p1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1" name="Google Shape;35611;p1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2" name="Google Shape;35612;p1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3" name="Google Shape;35613;p1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4" name="Google Shape;35614;p1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5" name="Google Shape;35615;p1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6" name="Google Shape;35616;p1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7" name="Google Shape;35617;p1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8" name="Google Shape;35618;p1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9" name="Google Shape;35619;p1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0" name="Google Shape;35620;p1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1" name="Google Shape;35621;p1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2" name="Google Shape;35622;p1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3" name="Google Shape;35623;p1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4" name="Google Shape;35624;p1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5" name="Google Shape;35625;p1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6" name="Google Shape;35626;p1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7" name="Google Shape;35627;p1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8" name="Google Shape;35628;p1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9" name="Google Shape;35629;p1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0" name="Google Shape;35630;p1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1" name="Google Shape;35631;p1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2" name="Google Shape;35632;p1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3" name="Google Shape;35633;p1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4" name="Google Shape;35634;p1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5" name="Google Shape;35635;p1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6" name="Google Shape;35636;p1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7" name="Google Shape;35637;p1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8" name="Google Shape;35638;p1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9" name="Google Shape;35639;p1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0" name="Google Shape;35640;p1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1" name="Google Shape;35641;p1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2" name="Google Shape;35642;p1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3" name="Google Shape;35643;p1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4" name="Google Shape;35644;p1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5" name="Google Shape;35645;p1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6" name="Google Shape;35646;p1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7" name="Google Shape;35647;p1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8" name="Google Shape;35648;p1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9" name="Google Shape;35649;p1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0" name="Google Shape;35650;p1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1" name="Google Shape;35651;p1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2" name="Google Shape;35652;p1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3" name="Google Shape;35653;p1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4" name="Google Shape;35654;p1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5" name="Google Shape;35655;p1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6" name="Google Shape;35656;p1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7" name="Google Shape;35657;p1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8" name="Google Shape;35658;p1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9" name="Google Shape;35659;p1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0" name="Google Shape;35660;p1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1" name="Google Shape;35661;p1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2" name="Google Shape;35662;p1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3" name="Google Shape;35663;p1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4" name="Google Shape;35664;p1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5" name="Google Shape;35665;p1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6" name="Google Shape;35666;p1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7" name="Google Shape;35667;p1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8" name="Google Shape;35668;p1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9" name="Google Shape;35669;p1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0" name="Google Shape;35670;p1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1" name="Google Shape;35671;p1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2" name="Google Shape;35672;p1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3" name="Google Shape;35673;p1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4" name="Google Shape;35674;p1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5" name="Google Shape;35675;p1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6" name="Google Shape;35676;p1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7" name="Google Shape;35677;p1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8" name="Google Shape;35678;p1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9" name="Google Shape;35679;p1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0" name="Google Shape;35680;p1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1" name="Google Shape;35681;p1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2" name="Google Shape;35682;p1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3" name="Google Shape;35683;p1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4" name="Google Shape;35684;p1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5" name="Google Shape;35685;p1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1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1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1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1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1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1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1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1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1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1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1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1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1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1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1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1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1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1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1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1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1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1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1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1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1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1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1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1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1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1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1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1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1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1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1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1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1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1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1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1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1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1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1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1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1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1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1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1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1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1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1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1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1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1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1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1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1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1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1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1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1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1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1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1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1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1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1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1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1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1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1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1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1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1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1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1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1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1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1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1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1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1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1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1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1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1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1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1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1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1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1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1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1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1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1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1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1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1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1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1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1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1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1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1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1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1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1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1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1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1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1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1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1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1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1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1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1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1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1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1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1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1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1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1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1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1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1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1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1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1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1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1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1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1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1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1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1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1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1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1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1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1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1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1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1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1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1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1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1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1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1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1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1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1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1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1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1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1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1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1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1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1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1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1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1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1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1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1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1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1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1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1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1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1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1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1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1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1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1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1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1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1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1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1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1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1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1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1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1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1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1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1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1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1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1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1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1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1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1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1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1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1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1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1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1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1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1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1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1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1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1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1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1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1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1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1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1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1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1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1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1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1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1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1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1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1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1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1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1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1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1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1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1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1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1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1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1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1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1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1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1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1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1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1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1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1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1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1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1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1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1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1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1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1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1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1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1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1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1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1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1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1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1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1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1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1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1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1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1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1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1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1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1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1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1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1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1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1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1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1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1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1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1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1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1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1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1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1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1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1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1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1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1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1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1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1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1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1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1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1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1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1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1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1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1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1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1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1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1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1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1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1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1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1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1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1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1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1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1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1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1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1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1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1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1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1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1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1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1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1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1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1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1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1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1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1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1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1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1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1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1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1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1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1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1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1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1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1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1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1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1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1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1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1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1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1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1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1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1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1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1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1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1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1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1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1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1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1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1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1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1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1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1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1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1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1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1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1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1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1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1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1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1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1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1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1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1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1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1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1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1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1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1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1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1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1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1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1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1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1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1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1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1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1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1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1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1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1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1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1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1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1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1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1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1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1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1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1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1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1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1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1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1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1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1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1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1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1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1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1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1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1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1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1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1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1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1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1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1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1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1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1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1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1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1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1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1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1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1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1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1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1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1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1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1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1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1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1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1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1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1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1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1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1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1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1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1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1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1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1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1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1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1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1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1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1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1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1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1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1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6" name="Google Shape;36166;p1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7" name="Google Shape;36167;p1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8" name="Google Shape;36168;p1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9" name="Google Shape;36169;p1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0" name="Google Shape;36170;p1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1" name="Google Shape;36171;p1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2" name="Google Shape;36172;p1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3" name="Google Shape;36173;p1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4" name="Google Shape;36174;p1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5" name="Google Shape;36175;p1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6" name="Google Shape;36176;p1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7" name="Google Shape;36177;p1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8" name="Google Shape;36178;p1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9" name="Google Shape;36179;p1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0" name="Google Shape;36180;p1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1" name="Google Shape;36181;p1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2" name="Google Shape;36182;p1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3" name="Google Shape;36183;p1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4" name="Google Shape;36184;p1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5" name="Google Shape;36185;p1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6" name="Google Shape;36186;p1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7" name="Google Shape;36187;p1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8" name="Google Shape;36188;p1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1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1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1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1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1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1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1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1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1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1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1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1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1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1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1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1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1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1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1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1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1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1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1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1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1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1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1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1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1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1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1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1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1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1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1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1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1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1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1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1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1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1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1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1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1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1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1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1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1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1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1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1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1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1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1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1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1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1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1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1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1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1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1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1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1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1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1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1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1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1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1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1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1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1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1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1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1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1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1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1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1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1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1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1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1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1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1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1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1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1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1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1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1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1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1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1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1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1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1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1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1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1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1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1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1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1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1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1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1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1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1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1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1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1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1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1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1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1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1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1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1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1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1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1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1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1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1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1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1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1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1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1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1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1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1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1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1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1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1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1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1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1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1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2" name="Google Shape;36332;p1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3" name="Google Shape;36333;p1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1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1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1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1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1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1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1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1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1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1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1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1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1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1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1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1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1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1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1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1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1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1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1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1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1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1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1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1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1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1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1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1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1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1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1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1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1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1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1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1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1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1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1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1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1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1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1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1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1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1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1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1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1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1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1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1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1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1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1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1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1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1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1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1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1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1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1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1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1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1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1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1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1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1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1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1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1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1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1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1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1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1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1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1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1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1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1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1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1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1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1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1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1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1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1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1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1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1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1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1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1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1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1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1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1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1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1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1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1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1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1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1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1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1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1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1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1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1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1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1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1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1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1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1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1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1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1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1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1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1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1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1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1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1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1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1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1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1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1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1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1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1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1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1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1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1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1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1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1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1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1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1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1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1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1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1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1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1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1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1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1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1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1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1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1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1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1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1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1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1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1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1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1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1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1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1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1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1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1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1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1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1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1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1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1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1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1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1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1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1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1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1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1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1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1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1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1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1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1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1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1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1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1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1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1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1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1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1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1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1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1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1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1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1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1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1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1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1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1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1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1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1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1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1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1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1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1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1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1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1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1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1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1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1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1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1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1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1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1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1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1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1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1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1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1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1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1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1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1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1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1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1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1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1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1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1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1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1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1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1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1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1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1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1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1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1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1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1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1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1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1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1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1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1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1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1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1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1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1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1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1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1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1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1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1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1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1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1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1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1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1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1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1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1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1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1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1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1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1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1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1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1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1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1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1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1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1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1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1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1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1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1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1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1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1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1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1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1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1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1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1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1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1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1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1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1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1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1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1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1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1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1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1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1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1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1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1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1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1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1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1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1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1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1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1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1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1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1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1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1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1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1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1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1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1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1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1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1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1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1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1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1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1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1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1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1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1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1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1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1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1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1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1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1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1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1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1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1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1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1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1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1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1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1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1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1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1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1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1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1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1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1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1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1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1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1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1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1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1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1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1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1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1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1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1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1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1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1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1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1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1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1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1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1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1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1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1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1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1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1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1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1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1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1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1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1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1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1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1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1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1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1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1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1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1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1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1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1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1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1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1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1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1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1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1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1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1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1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1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1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1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1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1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1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1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1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1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1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1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1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1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1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1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1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1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1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1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1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1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1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1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1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1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1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1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1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1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1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1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1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4" name="Google Shape;36814;p1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5" name="Google Shape;36815;p1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1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1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1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1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1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1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1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1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1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1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1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1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1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1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1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1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1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1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1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1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1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1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1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1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1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1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1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1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1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1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1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1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1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1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1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1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1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1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1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1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1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1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1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1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1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1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1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1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1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1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1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1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1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1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1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1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1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1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1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1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1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1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1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1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1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1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1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1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1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1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1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1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1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1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1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1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1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1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1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1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1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1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1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1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1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1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1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1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1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1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1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1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1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1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1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1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1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1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1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1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1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1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1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1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1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1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1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1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1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1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1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1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1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1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1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1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1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1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1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1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1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1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1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1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1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1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1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1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1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1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1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1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1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1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1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1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1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1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1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1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1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1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1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1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1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1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1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1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1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1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1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1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1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1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1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1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1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1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1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1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1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1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1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1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1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1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1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1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1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1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1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1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1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1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1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1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1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1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1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1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1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1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1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1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1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1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1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1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1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1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1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1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1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1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1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1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1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1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1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1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1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1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1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1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1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1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1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1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1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1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1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1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1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1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1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1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1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1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1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1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1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1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1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1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1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1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1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1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1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1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1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1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1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1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1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1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1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1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1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1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1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1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1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1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1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1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1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1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1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1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1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1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1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1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1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1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1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1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1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1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1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1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1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1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1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1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1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1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1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1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1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1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1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1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1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1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1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1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1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1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1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1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1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1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1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1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1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1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1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1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1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1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1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1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1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1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1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1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1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1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1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1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1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1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1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1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1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1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1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1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1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1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1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1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1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1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1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1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1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1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1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1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1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1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1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1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1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1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1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1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1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1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1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1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1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1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1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1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1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1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1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1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1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1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1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1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1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1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1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1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1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1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1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1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1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1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1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1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1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1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1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1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1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1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1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1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1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1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1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1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1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1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1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1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1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1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1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1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1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1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1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1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1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1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1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1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1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1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1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1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1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1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1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1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1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1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1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1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1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1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1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1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1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1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1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1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1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1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1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1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1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1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1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1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1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1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1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1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1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1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1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1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1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1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1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1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1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1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1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1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1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1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1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1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1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1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1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1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1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1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1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1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1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1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1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1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1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1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1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1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1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1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1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1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1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1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1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1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1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1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1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1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1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1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1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1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1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1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1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1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1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1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1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1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1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1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1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1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1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1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6" name="Google Shape;37296;p1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7" name="Google Shape;37297;p1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8" name="Google Shape;37298;p1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9" name="Google Shape;37299;p1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0" name="Google Shape;37300;p1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1" name="Google Shape;37301;p1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2" name="Google Shape;37302;p1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3" name="Google Shape;37303;p1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4" name="Google Shape;37304;p1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5" name="Google Shape;37305;p1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6" name="Google Shape;37306;p1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7" name="Google Shape;37307;p1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8" name="Google Shape;37308;p1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9" name="Google Shape;37309;p1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0" name="Google Shape;37310;p1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1" name="Google Shape;37311;p1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2" name="Google Shape;37312;p1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3" name="Google Shape;37313;p1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4" name="Google Shape;37314;p1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5" name="Google Shape;37315;p1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6" name="Google Shape;37316;p1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7" name="Google Shape;37317;p1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8" name="Google Shape;37318;p1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9" name="Google Shape;37319;p1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0" name="Google Shape;37320;p1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1" name="Google Shape;37321;p1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2" name="Google Shape;37322;p1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3" name="Google Shape;37323;p1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4" name="Google Shape;37324;p1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5" name="Google Shape;37325;p1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6" name="Google Shape;37326;p1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7" name="Google Shape;37327;p1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8" name="Google Shape;37328;p1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9" name="Google Shape;37329;p1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0" name="Google Shape;37330;p1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1" name="Google Shape;37331;p1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2" name="Google Shape;37332;p1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3" name="Google Shape;37333;p1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4" name="Google Shape;37334;p1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5" name="Google Shape;37335;p1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6" name="Google Shape;37336;p1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7" name="Google Shape;37337;p1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8" name="Google Shape;37338;p1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9" name="Google Shape;37339;p1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0" name="Google Shape;37340;p1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1" name="Google Shape;37341;p1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2" name="Google Shape;37342;p1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3" name="Google Shape;37343;p1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4" name="Google Shape;37344;p1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5" name="Google Shape;37345;p1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6" name="Google Shape;37346;p1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7" name="Google Shape;37347;p1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8" name="Google Shape;37348;p1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9" name="Google Shape;37349;p1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0" name="Google Shape;37350;p1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1" name="Google Shape;37351;p1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2" name="Google Shape;37352;p1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3" name="Google Shape;37353;p1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4" name="Google Shape;37354;p1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5" name="Google Shape;37355;p1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6" name="Google Shape;37356;p1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7" name="Google Shape;37357;p1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8" name="Google Shape;37358;p1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9" name="Google Shape;37359;p1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0" name="Google Shape;37360;p1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1" name="Google Shape;37361;p1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2" name="Google Shape;37362;p1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3" name="Google Shape;37363;p1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4" name="Google Shape;37364;p1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5" name="Google Shape;37365;p1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6" name="Google Shape;37366;p1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7" name="Google Shape;37367;p1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8" name="Google Shape;37368;p1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9" name="Google Shape;37369;p1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0" name="Google Shape;37370;p1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1" name="Google Shape;37371;p1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2" name="Google Shape;37372;p1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3" name="Google Shape;37373;p1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4" name="Google Shape;37374;p1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5" name="Google Shape;37375;p1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6" name="Google Shape;37376;p1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7" name="Google Shape;37377;p1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8" name="Google Shape;37378;p1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9" name="Google Shape;37379;p1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0" name="Google Shape;37380;p1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1" name="Google Shape;37381;p1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2" name="Google Shape;37382;p1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3" name="Google Shape;37383;p1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4" name="Google Shape;37384;p1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5" name="Google Shape;37385;p1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6" name="Google Shape;37386;p1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7" name="Google Shape;37387;p1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8" name="Google Shape;37388;p1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9" name="Google Shape;37389;p1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0" name="Google Shape;37390;p1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1" name="Google Shape;37391;p1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2" name="Google Shape;37392;p1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3" name="Google Shape;37393;p1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4" name="Google Shape;37394;p1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5" name="Google Shape;37395;p1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6" name="Google Shape;37396;p1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7" name="Google Shape;37397;p1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8" name="Google Shape;37398;p1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9" name="Google Shape;37399;p1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0" name="Google Shape;37400;p1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1" name="Google Shape;37401;p1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2" name="Google Shape;37402;p1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3" name="Google Shape;37403;p1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4" name="Google Shape;37404;p1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5" name="Google Shape;37405;p1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6" name="Google Shape;37406;p1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7" name="Google Shape;37407;p1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8" name="Google Shape;37408;p1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9" name="Google Shape;37409;p1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0" name="Google Shape;37410;p1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1" name="Google Shape;37411;p1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2" name="Google Shape;37412;p1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3" name="Google Shape;37413;p1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4" name="Google Shape;37414;p1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5" name="Google Shape;37415;p1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6" name="Google Shape;37416;p1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7" name="Google Shape;37417;p1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8" name="Google Shape;37418;p1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9" name="Google Shape;37419;p1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0" name="Google Shape;37420;p1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1" name="Google Shape;37421;p1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2" name="Google Shape;37422;p1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3" name="Google Shape;37423;p1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4" name="Google Shape;37424;p1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5" name="Google Shape;37425;p1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6" name="Google Shape;37426;p1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7" name="Google Shape;37427;p1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8" name="Google Shape;37428;p1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9" name="Google Shape;37429;p1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0" name="Google Shape;37430;p1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1" name="Google Shape;37431;p1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2" name="Google Shape;37432;p1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3" name="Google Shape;37433;p1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4" name="Google Shape;37434;p1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5" name="Google Shape;37435;p1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6" name="Google Shape;37436;p1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7" name="Google Shape;37437;p1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8" name="Google Shape;37438;p1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9" name="Google Shape;37439;p1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0" name="Google Shape;37440;p1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1" name="Google Shape;37441;p1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2" name="Google Shape;37442;p1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3" name="Google Shape;37443;p1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4" name="Google Shape;37444;p1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5" name="Google Shape;37445;p1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6" name="Google Shape;37446;p1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7" name="Google Shape;37447;p1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8" name="Google Shape;37448;p1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9" name="Google Shape;37449;p1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0" name="Google Shape;37450;p1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1" name="Google Shape;37451;p1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2" name="Google Shape;37452;p1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3" name="Google Shape;37453;p1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4" name="Google Shape;37454;p1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5" name="Google Shape;37455;p1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6" name="Google Shape;37456;p1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7" name="Google Shape;37457;p1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8" name="Google Shape;37458;p1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9" name="Google Shape;37459;p1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0" name="Google Shape;37460;p1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1" name="Google Shape;37461;p1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2" name="Google Shape;37462;p1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3" name="Google Shape;37463;p1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4" name="Google Shape;37464;p1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5" name="Google Shape;37465;p1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6" name="Google Shape;37466;p1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7" name="Google Shape;37467;p1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8" name="Google Shape;37468;p1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9" name="Google Shape;37469;p1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0" name="Google Shape;37470;p1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1" name="Google Shape;37471;p1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2" name="Google Shape;37472;p1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3" name="Google Shape;37473;p1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4" name="Google Shape;37474;p1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5" name="Google Shape;37475;p1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6" name="Google Shape;37476;p1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7" name="Google Shape;37477;p1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8" name="Google Shape;37478;p1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9" name="Google Shape;37479;p1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0" name="Google Shape;37480;p1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1" name="Google Shape;37481;p1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2" name="Google Shape;37482;p1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3" name="Google Shape;37483;p1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4" name="Google Shape;37484;p1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5" name="Google Shape;37485;p1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6" name="Google Shape;37486;p1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7" name="Google Shape;37487;p1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8" name="Google Shape;37488;p1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9" name="Google Shape;37489;p1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0" name="Google Shape;37490;p1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1" name="Google Shape;37491;p1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2" name="Google Shape;37492;p1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3" name="Google Shape;37493;p1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4" name="Google Shape;37494;p1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5" name="Google Shape;37495;p1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6" name="Google Shape;37496;p1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7" name="Google Shape;37497;p1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8" name="Google Shape;37498;p1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9" name="Google Shape;37499;p1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0" name="Google Shape;37500;p1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1" name="Google Shape;37501;p1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2" name="Google Shape;37502;p1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3" name="Google Shape;37503;p1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4" name="Google Shape;37504;p1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5" name="Google Shape;37505;p1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6" name="Google Shape;37506;p1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7" name="Google Shape;37507;p1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8" name="Google Shape;37508;p1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9" name="Google Shape;37509;p1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0" name="Google Shape;37510;p1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1" name="Google Shape;37511;p1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2" name="Google Shape;37512;p1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3" name="Google Shape;37513;p1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4" name="Google Shape;37514;p1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5" name="Google Shape;37515;p1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6" name="Google Shape;37516;p1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7" name="Google Shape;37517;p1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8" name="Google Shape;37518;p1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9" name="Google Shape;37519;p1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0" name="Google Shape;37520;p1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1" name="Google Shape;37521;p1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2" name="Google Shape;37522;p1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3" name="Google Shape;37523;p1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4" name="Google Shape;37524;p1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5" name="Google Shape;37525;p1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6" name="Google Shape;37526;p1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7" name="Google Shape;37527;p1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8" name="Google Shape;37528;p1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9" name="Google Shape;37529;p1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0" name="Google Shape;37530;p1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1" name="Google Shape;37531;p1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2" name="Google Shape;37532;p1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3" name="Google Shape;37533;p1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4" name="Google Shape;37534;p1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5" name="Google Shape;37535;p1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6" name="Google Shape;37536;p1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7" name="Google Shape;37537;p1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8" name="Google Shape;37538;p1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9" name="Google Shape;37539;p1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0" name="Google Shape;37540;p1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1" name="Google Shape;37541;p1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2" name="Google Shape;37542;p1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3" name="Google Shape;37543;p1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4" name="Google Shape;37544;p1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5" name="Google Shape;37545;p1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6" name="Google Shape;37546;p1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7" name="Google Shape;37547;p1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8" name="Google Shape;37548;p1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9" name="Google Shape;37549;p1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0" name="Google Shape;37550;p1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1" name="Google Shape;37551;p1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2" name="Google Shape;37552;p1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3" name="Google Shape;37553;p1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4" name="Google Shape;37554;p1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5" name="Google Shape;37555;p1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6" name="Google Shape;37556;p1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7" name="Google Shape;37557;p1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8" name="Google Shape;37558;p1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9" name="Google Shape;37559;p1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0" name="Google Shape;37560;p1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1" name="Google Shape;37561;p1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2" name="Google Shape;37562;p1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3" name="Google Shape;37563;p1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4" name="Google Shape;37564;p1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5" name="Google Shape;37565;p1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6" name="Google Shape;37566;p1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7" name="Google Shape;37567;p1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8" name="Google Shape;37568;p1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9" name="Google Shape;37569;p1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0" name="Google Shape;37570;p1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1" name="Google Shape;37571;p1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2" name="Google Shape;37572;p1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3" name="Google Shape;37573;p1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4" name="Google Shape;37574;p1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5" name="Google Shape;37575;p1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6" name="Google Shape;37576;p1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7" name="Google Shape;37577;p1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8" name="Google Shape;37578;p1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9" name="Google Shape;37579;p1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0" name="Google Shape;37580;p1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1" name="Google Shape;37581;p1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2" name="Google Shape;37582;p1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3" name="Google Shape;37583;p1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4" name="Google Shape;37584;p1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5" name="Google Shape;37585;p1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6" name="Google Shape;37586;p1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7" name="Google Shape;37587;p1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8" name="Google Shape;37588;p1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9" name="Google Shape;37589;p1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0" name="Google Shape;37590;p1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1" name="Google Shape;37591;p1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2" name="Google Shape;37592;p1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3" name="Google Shape;37593;p1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4" name="Google Shape;37594;p1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5" name="Google Shape;37595;p1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6" name="Google Shape;37596;p1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7" name="Google Shape;37597;p1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8" name="Google Shape;37598;p1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9" name="Google Shape;37599;p1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0" name="Google Shape;37600;p1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1" name="Google Shape;37601;p1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2" name="Google Shape;37602;p1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3" name="Google Shape;37603;p1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4" name="Google Shape;37604;p1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5" name="Google Shape;37605;p1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6" name="Google Shape;37606;p1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7" name="Google Shape;37607;p1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8" name="Google Shape;37608;p1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9" name="Google Shape;37609;p1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0" name="Google Shape;37610;p1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1" name="Google Shape;37611;p1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2" name="Google Shape;37612;p1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3" name="Google Shape;37613;p1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4" name="Google Shape;37614;p1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5" name="Google Shape;37615;p1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6" name="Google Shape;37616;p1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7" name="Google Shape;37617;p1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8" name="Google Shape;37618;p1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9" name="Google Shape;37619;p1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0" name="Google Shape;37620;p1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1" name="Google Shape;37621;p1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2" name="Google Shape;37622;p1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3" name="Google Shape;37623;p1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4" name="Google Shape;37624;p1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5" name="Google Shape;37625;p1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6" name="Google Shape;37626;p1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7" name="Google Shape;37627;p1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8" name="Google Shape;37628;p1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9" name="Google Shape;37629;p1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0" name="Google Shape;37630;p1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1" name="Google Shape;37631;p1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2" name="Google Shape;37632;p1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3" name="Google Shape;37633;p1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4" name="Google Shape;37634;p1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5" name="Google Shape;37635;p1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6" name="Google Shape;37636;p1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7" name="Google Shape;37637;p1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8" name="Google Shape;37638;p1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9" name="Google Shape;37639;p1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0" name="Google Shape;37640;p1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1" name="Google Shape;37641;p1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2" name="Google Shape;37642;p1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3" name="Google Shape;37643;p1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4" name="Google Shape;37644;p1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5" name="Google Shape;37645;p1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6" name="Google Shape;37646;p1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7" name="Google Shape;37647;p1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8" name="Google Shape;37648;p1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9" name="Google Shape;37649;p1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0" name="Google Shape;37650;p1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1" name="Google Shape;37651;p1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2" name="Google Shape;37652;p1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3" name="Google Shape;37653;p1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4" name="Google Shape;37654;p1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5" name="Google Shape;37655;p1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6" name="Google Shape;37656;p1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7" name="Google Shape;37657;p1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8" name="Google Shape;37658;p1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9" name="Google Shape;37659;p1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0" name="Google Shape;37660;p1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1" name="Google Shape;37661;p1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2" name="Google Shape;37662;p1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3" name="Google Shape;37663;p1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4" name="Google Shape;37664;p1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5" name="Google Shape;37665;p1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6" name="Google Shape;37666;p1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7" name="Google Shape;37667;p1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8" name="Google Shape;37668;p1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9" name="Google Shape;37669;p1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0" name="Google Shape;37670;p1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1" name="Google Shape;37671;p1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2" name="Google Shape;37672;p1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3" name="Google Shape;37673;p1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4" name="Google Shape;37674;p1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5" name="Google Shape;37675;p1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6" name="Google Shape;37676;p1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7" name="Google Shape;37677;p1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8" name="Google Shape;37678;p1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9" name="Google Shape;37679;p1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0" name="Google Shape;37680;p1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1" name="Google Shape;37681;p1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2" name="Google Shape;37682;p1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3" name="Google Shape;37683;p1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4" name="Google Shape;37684;p1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5" name="Google Shape;37685;p1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6" name="Google Shape;37686;p1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7" name="Google Shape;37687;p1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8" name="Google Shape;37688;p1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9" name="Google Shape;37689;p1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0" name="Google Shape;37690;p1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1" name="Google Shape;37691;p1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2" name="Google Shape;37692;p1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3" name="Google Shape;37693;p1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4" name="Google Shape;37694;p1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5" name="Google Shape;37695;p1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6" name="Google Shape;37696;p1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7" name="Google Shape;37697;p1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8" name="Google Shape;37698;p1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9" name="Google Shape;37699;p1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0" name="Google Shape;37700;p1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1" name="Google Shape;37701;p1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2" name="Google Shape;37702;p1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3" name="Google Shape;37703;p1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7704" name="Google Shape;37704;p16"/>
          <p:cNvCxnSpPr/>
          <p:nvPr/>
        </p:nvCxnSpPr>
        <p:spPr>
          <a:xfrm>
            <a:off x="820875" y="11549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7705" name="Google Shape;37705;p16"/>
          <p:cNvSpPr txBox="1">
            <a:spLocks noGrp="1"/>
          </p:cNvSpPr>
          <p:nvPr>
            <p:ph type="title"/>
          </p:nvPr>
        </p:nvSpPr>
        <p:spPr>
          <a:xfrm>
            <a:off x="2004875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6" name="Google Shape;37706;p16"/>
          <p:cNvSpPr txBox="1">
            <a:spLocks noGrp="1"/>
          </p:cNvSpPr>
          <p:nvPr>
            <p:ph type="title" idx="2" hasCustomPrompt="1"/>
          </p:nvPr>
        </p:nvSpPr>
        <p:spPr>
          <a:xfrm>
            <a:off x="729575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07" name="Google Shape;37707;p16"/>
          <p:cNvSpPr txBox="1">
            <a:spLocks noGrp="1"/>
          </p:cNvSpPr>
          <p:nvPr>
            <p:ph type="subTitle" idx="1"/>
          </p:nvPr>
        </p:nvSpPr>
        <p:spPr>
          <a:xfrm>
            <a:off x="2004875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08" name="Google Shape;37708;p16"/>
          <p:cNvSpPr txBox="1">
            <a:spLocks noGrp="1"/>
          </p:cNvSpPr>
          <p:nvPr>
            <p:ph type="title" idx="3"/>
          </p:nvPr>
        </p:nvSpPr>
        <p:spPr>
          <a:xfrm>
            <a:off x="6087600" y="16012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09" name="Google Shape;37709;p16"/>
          <p:cNvSpPr txBox="1">
            <a:spLocks noGrp="1"/>
          </p:cNvSpPr>
          <p:nvPr>
            <p:ph type="title" idx="4" hasCustomPrompt="1"/>
          </p:nvPr>
        </p:nvSpPr>
        <p:spPr>
          <a:xfrm>
            <a:off x="4812300" y="16014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0" name="Google Shape;37710;p16"/>
          <p:cNvSpPr txBox="1">
            <a:spLocks noGrp="1"/>
          </p:cNvSpPr>
          <p:nvPr>
            <p:ph type="subTitle" idx="5"/>
          </p:nvPr>
        </p:nvSpPr>
        <p:spPr>
          <a:xfrm>
            <a:off x="6087600" y="2079175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1" name="Google Shape;37711;p16"/>
          <p:cNvSpPr txBox="1">
            <a:spLocks noGrp="1"/>
          </p:cNvSpPr>
          <p:nvPr>
            <p:ph type="title" idx="6"/>
          </p:nvPr>
        </p:nvSpPr>
        <p:spPr>
          <a:xfrm>
            <a:off x="2004875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2" name="Google Shape;37712;p16"/>
          <p:cNvSpPr txBox="1">
            <a:spLocks noGrp="1"/>
          </p:cNvSpPr>
          <p:nvPr>
            <p:ph type="title" idx="7" hasCustomPrompt="1"/>
          </p:nvPr>
        </p:nvSpPr>
        <p:spPr>
          <a:xfrm>
            <a:off x="729575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3" name="Google Shape;37713;p16"/>
          <p:cNvSpPr txBox="1">
            <a:spLocks noGrp="1"/>
          </p:cNvSpPr>
          <p:nvPr>
            <p:ph type="subTitle" idx="8"/>
          </p:nvPr>
        </p:nvSpPr>
        <p:spPr>
          <a:xfrm>
            <a:off x="2004875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4" name="Google Shape;37714;p16"/>
          <p:cNvSpPr txBox="1">
            <a:spLocks noGrp="1"/>
          </p:cNvSpPr>
          <p:nvPr>
            <p:ph type="title" idx="9"/>
          </p:nvPr>
        </p:nvSpPr>
        <p:spPr>
          <a:xfrm>
            <a:off x="6087600" y="326575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715" name="Google Shape;37715;p16"/>
          <p:cNvSpPr txBox="1">
            <a:spLocks noGrp="1"/>
          </p:cNvSpPr>
          <p:nvPr>
            <p:ph type="title" idx="13" hasCustomPrompt="1"/>
          </p:nvPr>
        </p:nvSpPr>
        <p:spPr>
          <a:xfrm>
            <a:off x="4812300" y="3265975"/>
            <a:ext cx="1275300" cy="107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16" name="Google Shape;37716;p16"/>
          <p:cNvSpPr txBox="1">
            <a:spLocks noGrp="1"/>
          </p:cNvSpPr>
          <p:nvPr>
            <p:ph type="subTitle" idx="14"/>
          </p:nvPr>
        </p:nvSpPr>
        <p:spPr>
          <a:xfrm>
            <a:off x="6087600" y="3809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7" name="Google Shape;37717;p16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59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03" name="Google Shape;59303;p25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59304" name="Google Shape;59304;p2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5" name="Google Shape;59305;p2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6" name="Google Shape;59306;p2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7" name="Google Shape;59307;p2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8" name="Google Shape;59308;p2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9" name="Google Shape;59309;p2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0" name="Google Shape;59310;p2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1" name="Google Shape;59311;p2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2" name="Google Shape;59312;p2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3" name="Google Shape;59313;p2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4" name="Google Shape;59314;p2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5" name="Google Shape;59315;p2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6" name="Google Shape;59316;p2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7" name="Google Shape;59317;p2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8" name="Google Shape;59318;p2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9" name="Google Shape;59319;p2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0" name="Google Shape;59320;p2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1" name="Google Shape;59321;p2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2" name="Google Shape;59322;p2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3" name="Google Shape;59323;p2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4" name="Google Shape;59324;p2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5" name="Google Shape;59325;p2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6" name="Google Shape;59326;p2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7" name="Google Shape;59327;p2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8" name="Google Shape;59328;p2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9" name="Google Shape;59329;p2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0" name="Google Shape;59330;p2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1" name="Google Shape;59331;p2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2" name="Google Shape;59332;p2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3" name="Google Shape;59333;p2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4" name="Google Shape;59334;p2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5" name="Google Shape;59335;p2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6" name="Google Shape;59336;p2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7" name="Google Shape;59337;p2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8" name="Google Shape;59338;p2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9" name="Google Shape;59339;p2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0" name="Google Shape;59340;p2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1" name="Google Shape;59341;p2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2" name="Google Shape;59342;p2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3" name="Google Shape;59343;p2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4" name="Google Shape;59344;p2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5" name="Google Shape;59345;p2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6" name="Google Shape;59346;p2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7" name="Google Shape;59347;p2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8" name="Google Shape;59348;p2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9" name="Google Shape;59349;p2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0" name="Google Shape;59350;p2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1" name="Google Shape;59351;p2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2" name="Google Shape;59352;p2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3" name="Google Shape;59353;p2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4" name="Google Shape;59354;p2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5" name="Google Shape;59355;p2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6" name="Google Shape;59356;p2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7" name="Google Shape;59357;p2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8" name="Google Shape;59358;p2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9" name="Google Shape;59359;p2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0" name="Google Shape;59360;p2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1" name="Google Shape;59361;p2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2" name="Google Shape;59362;p2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3" name="Google Shape;59363;p2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4" name="Google Shape;59364;p2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5" name="Google Shape;59365;p2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6" name="Google Shape;59366;p2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7" name="Google Shape;59367;p2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8" name="Google Shape;59368;p2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9" name="Google Shape;59369;p2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0" name="Google Shape;59370;p2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1" name="Google Shape;59371;p2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2" name="Google Shape;59372;p2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3" name="Google Shape;59373;p2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4" name="Google Shape;59374;p2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5" name="Google Shape;59375;p2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6" name="Google Shape;59376;p2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7" name="Google Shape;59377;p2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8" name="Google Shape;59378;p2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9" name="Google Shape;59379;p2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0" name="Google Shape;59380;p2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1" name="Google Shape;59381;p2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2" name="Google Shape;59382;p2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3" name="Google Shape;59383;p2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4" name="Google Shape;59384;p2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5" name="Google Shape;59385;p2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6" name="Google Shape;59386;p2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7" name="Google Shape;59387;p2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8" name="Google Shape;59388;p2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9" name="Google Shape;59389;p2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0" name="Google Shape;59390;p2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1" name="Google Shape;59391;p2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2" name="Google Shape;59392;p2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3" name="Google Shape;59393;p2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4" name="Google Shape;59394;p2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5" name="Google Shape;59395;p2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6" name="Google Shape;59396;p2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7" name="Google Shape;59397;p2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8" name="Google Shape;59398;p2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9" name="Google Shape;59399;p2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0" name="Google Shape;59400;p2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1" name="Google Shape;59401;p2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2" name="Google Shape;59402;p2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3" name="Google Shape;59403;p2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4" name="Google Shape;59404;p2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5" name="Google Shape;59405;p2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6" name="Google Shape;59406;p2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7" name="Google Shape;59407;p2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8" name="Google Shape;59408;p2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9" name="Google Shape;59409;p2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0" name="Google Shape;59410;p2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1" name="Google Shape;59411;p2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2" name="Google Shape;59412;p2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3" name="Google Shape;59413;p2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4" name="Google Shape;59414;p2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5" name="Google Shape;59415;p2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6" name="Google Shape;59416;p2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7" name="Google Shape;59417;p2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8" name="Google Shape;59418;p2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9" name="Google Shape;59419;p2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0" name="Google Shape;59420;p2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1" name="Google Shape;59421;p2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2" name="Google Shape;59422;p2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3" name="Google Shape;59423;p2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4" name="Google Shape;59424;p2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5" name="Google Shape;59425;p2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6" name="Google Shape;59426;p2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7" name="Google Shape;59427;p2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8" name="Google Shape;59428;p2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9" name="Google Shape;59429;p2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0" name="Google Shape;59430;p2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1" name="Google Shape;59431;p2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2" name="Google Shape;59432;p2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3" name="Google Shape;59433;p2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4" name="Google Shape;59434;p2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5" name="Google Shape;59435;p2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6" name="Google Shape;59436;p2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7" name="Google Shape;59437;p2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8" name="Google Shape;59438;p2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9" name="Google Shape;59439;p2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0" name="Google Shape;59440;p2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1" name="Google Shape;59441;p2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2" name="Google Shape;59442;p2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3" name="Google Shape;59443;p2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4" name="Google Shape;59444;p2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5" name="Google Shape;59445;p2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6" name="Google Shape;59446;p2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7" name="Google Shape;59447;p2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8" name="Google Shape;59448;p2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9" name="Google Shape;59449;p2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0" name="Google Shape;59450;p2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1" name="Google Shape;59451;p2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2" name="Google Shape;59452;p2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3" name="Google Shape;59453;p2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4" name="Google Shape;59454;p2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5" name="Google Shape;59455;p2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6" name="Google Shape;59456;p2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7" name="Google Shape;59457;p2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8" name="Google Shape;59458;p2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9" name="Google Shape;59459;p2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0" name="Google Shape;59460;p2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1" name="Google Shape;59461;p2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2" name="Google Shape;59462;p2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3" name="Google Shape;59463;p2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4" name="Google Shape;59464;p2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5" name="Google Shape;59465;p2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6" name="Google Shape;59466;p2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7" name="Google Shape;59467;p2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8" name="Google Shape;59468;p2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9" name="Google Shape;59469;p2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0" name="Google Shape;59470;p2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1" name="Google Shape;59471;p2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2" name="Google Shape;59472;p2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3" name="Google Shape;59473;p2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4" name="Google Shape;59474;p2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5" name="Google Shape;59475;p2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6" name="Google Shape;59476;p2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7" name="Google Shape;59477;p2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8" name="Google Shape;59478;p2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9" name="Google Shape;59479;p2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0" name="Google Shape;59480;p2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1" name="Google Shape;59481;p2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2" name="Google Shape;59482;p2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3" name="Google Shape;59483;p2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4" name="Google Shape;59484;p2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5" name="Google Shape;59485;p2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6" name="Google Shape;59486;p2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7" name="Google Shape;59487;p2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8" name="Google Shape;59488;p2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9" name="Google Shape;59489;p2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0" name="Google Shape;59490;p2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1" name="Google Shape;59491;p2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2" name="Google Shape;59492;p2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3" name="Google Shape;59493;p2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4" name="Google Shape;59494;p2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5" name="Google Shape;59495;p2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6" name="Google Shape;59496;p2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7" name="Google Shape;59497;p2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8" name="Google Shape;59498;p2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9" name="Google Shape;59499;p2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0" name="Google Shape;59500;p2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1" name="Google Shape;59501;p2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2" name="Google Shape;59502;p2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3" name="Google Shape;59503;p2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4" name="Google Shape;59504;p2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5" name="Google Shape;59505;p2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6" name="Google Shape;59506;p2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7" name="Google Shape;59507;p2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8" name="Google Shape;59508;p2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9" name="Google Shape;59509;p2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0" name="Google Shape;59510;p2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1" name="Google Shape;59511;p2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2" name="Google Shape;59512;p2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3" name="Google Shape;59513;p2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4" name="Google Shape;59514;p2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5" name="Google Shape;59515;p2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6" name="Google Shape;59516;p2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7" name="Google Shape;59517;p2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8" name="Google Shape;59518;p2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9" name="Google Shape;59519;p2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0" name="Google Shape;59520;p2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1" name="Google Shape;59521;p2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2" name="Google Shape;59522;p2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3" name="Google Shape;59523;p2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4" name="Google Shape;59524;p2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5" name="Google Shape;59525;p2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6" name="Google Shape;59526;p2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7" name="Google Shape;59527;p2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8" name="Google Shape;59528;p2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9" name="Google Shape;59529;p2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0" name="Google Shape;59530;p2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1" name="Google Shape;59531;p2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2" name="Google Shape;59532;p2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3" name="Google Shape;59533;p2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4" name="Google Shape;59534;p2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5" name="Google Shape;59535;p2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6" name="Google Shape;59536;p2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7" name="Google Shape;59537;p2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8" name="Google Shape;59538;p2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9" name="Google Shape;59539;p2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0" name="Google Shape;59540;p2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1" name="Google Shape;59541;p2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2" name="Google Shape;59542;p2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3" name="Google Shape;59543;p2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4" name="Google Shape;59544;p2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5" name="Google Shape;59545;p2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6" name="Google Shape;59546;p2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7" name="Google Shape;59547;p2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8" name="Google Shape;59548;p2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9" name="Google Shape;59549;p2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0" name="Google Shape;59550;p2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1" name="Google Shape;59551;p2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2" name="Google Shape;59552;p2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3" name="Google Shape;59553;p2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4" name="Google Shape;59554;p2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5" name="Google Shape;59555;p2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6" name="Google Shape;59556;p2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7" name="Google Shape;59557;p2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8" name="Google Shape;59558;p2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9" name="Google Shape;59559;p2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0" name="Google Shape;59560;p2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1" name="Google Shape;59561;p2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2" name="Google Shape;59562;p2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3" name="Google Shape;59563;p2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4" name="Google Shape;59564;p2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5" name="Google Shape;59565;p2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6" name="Google Shape;59566;p2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7" name="Google Shape;59567;p2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8" name="Google Shape;59568;p2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9" name="Google Shape;59569;p2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0" name="Google Shape;59570;p2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1" name="Google Shape;59571;p2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2" name="Google Shape;59572;p2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3" name="Google Shape;59573;p2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4" name="Google Shape;59574;p2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5" name="Google Shape;59575;p2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6" name="Google Shape;59576;p2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7" name="Google Shape;59577;p2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8" name="Google Shape;59578;p2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9" name="Google Shape;59579;p2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0" name="Google Shape;59580;p2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1" name="Google Shape;59581;p2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2" name="Google Shape;59582;p2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3" name="Google Shape;59583;p2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4" name="Google Shape;59584;p2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5" name="Google Shape;59585;p2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6" name="Google Shape;59586;p2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7" name="Google Shape;59587;p2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8" name="Google Shape;59588;p2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9" name="Google Shape;59589;p2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0" name="Google Shape;59590;p2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1" name="Google Shape;59591;p2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2" name="Google Shape;59592;p2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3" name="Google Shape;59593;p2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4" name="Google Shape;59594;p2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5" name="Google Shape;59595;p2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6" name="Google Shape;59596;p2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7" name="Google Shape;59597;p2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8" name="Google Shape;59598;p2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9" name="Google Shape;59599;p2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0" name="Google Shape;59600;p2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1" name="Google Shape;59601;p2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2" name="Google Shape;59602;p2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3" name="Google Shape;59603;p2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4" name="Google Shape;59604;p2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5" name="Google Shape;59605;p2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6" name="Google Shape;59606;p2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7" name="Google Shape;59607;p2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8" name="Google Shape;59608;p2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9" name="Google Shape;59609;p2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0" name="Google Shape;59610;p2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1" name="Google Shape;59611;p2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2" name="Google Shape;59612;p2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3" name="Google Shape;59613;p2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4" name="Google Shape;59614;p2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5" name="Google Shape;59615;p2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6" name="Google Shape;59616;p2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7" name="Google Shape;59617;p2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8" name="Google Shape;59618;p2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9" name="Google Shape;59619;p2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0" name="Google Shape;59620;p2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1" name="Google Shape;59621;p2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2" name="Google Shape;59622;p2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3" name="Google Shape;59623;p2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4" name="Google Shape;59624;p2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5" name="Google Shape;59625;p2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6" name="Google Shape;59626;p2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7" name="Google Shape;59627;p2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8" name="Google Shape;59628;p2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9" name="Google Shape;59629;p2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0" name="Google Shape;59630;p2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1" name="Google Shape;59631;p2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2" name="Google Shape;59632;p2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3" name="Google Shape;59633;p2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4" name="Google Shape;59634;p2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5" name="Google Shape;59635;p2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6" name="Google Shape;59636;p2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7" name="Google Shape;59637;p2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8" name="Google Shape;59638;p2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9" name="Google Shape;59639;p2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0" name="Google Shape;59640;p2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1" name="Google Shape;59641;p2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2" name="Google Shape;59642;p2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3" name="Google Shape;59643;p2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4" name="Google Shape;59644;p2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5" name="Google Shape;59645;p2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6" name="Google Shape;59646;p2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7" name="Google Shape;59647;p2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8" name="Google Shape;59648;p2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9" name="Google Shape;59649;p2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0" name="Google Shape;59650;p2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1" name="Google Shape;59651;p2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2" name="Google Shape;59652;p2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3" name="Google Shape;59653;p2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4" name="Google Shape;59654;p2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5" name="Google Shape;59655;p2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6" name="Google Shape;59656;p2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7" name="Google Shape;59657;p2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8" name="Google Shape;59658;p2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9" name="Google Shape;59659;p2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0" name="Google Shape;59660;p2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1" name="Google Shape;59661;p2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2" name="Google Shape;59662;p2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3" name="Google Shape;59663;p2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4" name="Google Shape;59664;p2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5" name="Google Shape;59665;p2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6" name="Google Shape;59666;p2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7" name="Google Shape;59667;p2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8" name="Google Shape;59668;p2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9" name="Google Shape;59669;p2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0" name="Google Shape;59670;p2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1" name="Google Shape;59671;p2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2" name="Google Shape;59672;p2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3" name="Google Shape;59673;p2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4" name="Google Shape;59674;p2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5" name="Google Shape;59675;p2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6" name="Google Shape;59676;p2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7" name="Google Shape;59677;p2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8" name="Google Shape;59678;p2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9" name="Google Shape;59679;p2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0" name="Google Shape;59680;p2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1" name="Google Shape;59681;p2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2" name="Google Shape;59682;p2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3" name="Google Shape;59683;p2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4" name="Google Shape;59684;p2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5" name="Google Shape;59685;p2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6" name="Google Shape;59686;p2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7" name="Google Shape;59687;p2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8" name="Google Shape;59688;p2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9" name="Google Shape;59689;p2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0" name="Google Shape;59690;p2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1" name="Google Shape;59691;p2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2" name="Google Shape;59692;p2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3" name="Google Shape;59693;p2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4" name="Google Shape;59694;p2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5" name="Google Shape;59695;p2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6" name="Google Shape;59696;p2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7" name="Google Shape;59697;p2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8" name="Google Shape;59698;p2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9" name="Google Shape;59699;p2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0" name="Google Shape;59700;p2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1" name="Google Shape;59701;p2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2" name="Google Shape;59702;p2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3" name="Google Shape;59703;p2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4" name="Google Shape;59704;p2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5" name="Google Shape;59705;p2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6" name="Google Shape;59706;p2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7" name="Google Shape;59707;p2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8" name="Google Shape;59708;p2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9" name="Google Shape;59709;p2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0" name="Google Shape;59710;p2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1" name="Google Shape;59711;p2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2" name="Google Shape;59712;p2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3" name="Google Shape;59713;p2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4" name="Google Shape;59714;p2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5" name="Google Shape;59715;p2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6" name="Google Shape;59716;p2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7" name="Google Shape;59717;p2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8" name="Google Shape;59718;p2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9" name="Google Shape;59719;p2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0" name="Google Shape;59720;p2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1" name="Google Shape;59721;p2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2" name="Google Shape;59722;p2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3" name="Google Shape;59723;p2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4" name="Google Shape;59724;p2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5" name="Google Shape;59725;p2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6" name="Google Shape;59726;p2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7" name="Google Shape;59727;p2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8" name="Google Shape;59728;p2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9" name="Google Shape;59729;p2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0" name="Google Shape;59730;p2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1" name="Google Shape;59731;p2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2" name="Google Shape;59732;p2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3" name="Google Shape;59733;p2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4" name="Google Shape;59734;p2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5" name="Google Shape;59735;p2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6" name="Google Shape;59736;p2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7" name="Google Shape;59737;p2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8" name="Google Shape;59738;p2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9" name="Google Shape;59739;p2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0" name="Google Shape;59740;p2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1" name="Google Shape;59741;p2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2" name="Google Shape;59742;p2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3" name="Google Shape;59743;p2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4" name="Google Shape;59744;p2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5" name="Google Shape;59745;p2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6" name="Google Shape;59746;p2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7" name="Google Shape;59747;p2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8" name="Google Shape;59748;p2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9" name="Google Shape;59749;p2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0" name="Google Shape;59750;p2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1" name="Google Shape;59751;p2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2" name="Google Shape;59752;p2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3" name="Google Shape;59753;p2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4" name="Google Shape;59754;p2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5" name="Google Shape;59755;p2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6" name="Google Shape;59756;p2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7" name="Google Shape;59757;p2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8" name="Google Shape;59758;p2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9" name="Google Shape;59759;p2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0" name="Google Shape;59760;p2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1" name="Google Shape;59761;p2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2" name="Google Shape;59762;p2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3" name="Google Shape;59763;p2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4" name="Google Shape;59764;p2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5" name="Google Shape;59765;p2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6" name="Google Shape;59766;p2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7" name="Google Shape;59767;p2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8" name="Google Shape;59768;p2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9" name="Google Shape;59769;p2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0" name="Google Shape;59770;p2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1" name="Google Shape;59771;p2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2" name="Google Shape;59772;p2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3" name="Google Shape;59773;p2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4" name="Google Shape;59774;p2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5" name="Google Shape;59775;p2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6" name="Google Shape;59776;p2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7" name="Google Shape;59777;p2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8" name="Google Shape;59778;p2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9" name="Google Shape;59779;p2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0" name="Google Shape;59780;p2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1" name="Google Shape;59781;p2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2" name="Google Shape;59782;p2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3" name="Google Shape;59783;p2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4" name="Google Shape;59784;p2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5" name="Google Shape;59785;p2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6" name="Google Shape;59786;p2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7" name="Google Shape;59787;p2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8" name="Google Shape;59788;p2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9" name="Google Shape;59789;p2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0" name="Google Shape;59790;p2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1" name="Google Shape;59791;p2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2" name="Google Shape;59792;p2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3" name="Google Shape;59793;p2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4" name="Google Shape;59794;p2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5" name="Google Shape;59795;p2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6" name="Google Shape;59796;p2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7" name="Google Shape;59797;p2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8" name="Google Shape;59798;p2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9" name="Google Shape;59799;p2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0" name="Google Shape;59800;p2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1" name="Google Shape;59801;p2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2" name="Google Shape;59802;p2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3" name="Google Shape;59803;p2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4" name="Google Shape;59804;p2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5" name="Google Shape;59805;p2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6" name="Google Shape;59806;p2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7" name="Google Shape;59807;p2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8" name="Google Shape;59808;p2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9" name="Google Shape;59809;p2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0" name="Google Shape;59810;p2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1" name="Google Shape;59811;p2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2" name="Google Shape;59812;p2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3" name="Google Shape;59813;p2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4" name="Google Shape;59814;p2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5" name="Google Shape;59815;p2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6" name="Google Shape;59816;p2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7" name="Google Shape;59817;p2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8" name="Google Shape;59818;p2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9" name="Google Shape;59819;p2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0" name="Google Shape;59820;p2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1" name="Google Shape;59821;p2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2" name="Google Shape;59822;p2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3" name="Google Shape;59823;p2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4" name="Google Shape;59824;p2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5" name="Google Shape;59825;p2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6" name="Google Shape;59826;p2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7" name="Google Shape;59827;p2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8" name="Google Shape;59828;p2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9" name="Google Shape;59829;p2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0" name="Google Shape;59830;p2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1" name="Google Shape;59831;p2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2" name="Google Shape;59832;p2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3" name="Google Shape;59833;p2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4" name="Google Shape;59834;p2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5" name="Google Shape;59835;p2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6" name="Google Shape;59836;p2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7" name="Google Shape;59837;p2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8" name="Google Shape;59838;p2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9" name="Google Shape;59839;p2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0" name="Google Shape;59840;p2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1" name="Google Shape;59841;p2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2" name="Google Shape;59842;p2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3" name="Google Shape;59843;p2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4" name="Google Shape;59844;p2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5" name="Google Shape;59845;p2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6" name="Google Shape;59846;p2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7" name="Google Shape;59847;p2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8" name="Google Shape;59848;p2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9" name="Google Shape;59849;p2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0" name="Google Shape;59850;p2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1" name="Google Shape;59851;p2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2" name="Google Shape;59852;p2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3" name="Google Shape;59853;p2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4" name="Google Shape;59854;p2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5" name="Google Shape;59855;p2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6" name="Google Shape;59856;p2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7" name="Google Shape;59857;p2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8" name="Google Shape;59858;p2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9" name="Google Shape;59859;p2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0" name="Google Shape;59860;p2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1" name="Google Shape;59861;p2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2" name="Google Shape;59862;p2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3" name="Google Shape;59863;p2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4" name="Google Shape;59864;p2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5" name="Google Shape;59865;p2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6" name="Google Shape;59866;p2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7" name="Google Shape;59867;p2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8" name="Google Shape;59868;p2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9" name="Google Shape;59869;p2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0" name="Google Shape;59870;p2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1" name="Google Shape;59871;p2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2" name="Google Shape;59872;p2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3" name="Google Shape;59873;p2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4" name="Google Shape;59874;p2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5" name="Google Shape;59875;p2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6" name="Google Shape;59876;p2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7" name="Google Shape;59877;p2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8" name="Google Shape;59878;p2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9" name="Google Shape;59879;p2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0" name="Google Shape;59880;p2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1" name="Google Shape;59881;p2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2" name="Google Shape;59882;p2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3" name="Google Shape;59883;p2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4" name="Google Shape;59884;p2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5" name="Google Shape;59885;p2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6" name="Google Shape;59886;p2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7" name="Google Shape;59887;p2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8" name="Google Shape;59888;p2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9" name="Google Shape;59889;p2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0" name="Google Shape;59890;p2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1" name="Google Shape;59891;p2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2" name="Google Shape;59892;p2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3" name="Google Shape;59893;p2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4" name="Google Shape;59894;p2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5" name="Google Shape;59895;p2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6" name="Google Shape;59896;p2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7" name="Google Shape;59897;p2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8" name="Google Shape;59898;p2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9" name="Google Shape;59899;p2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0" name="Google Shape;59900;p2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1" name="Google Shape;59901;p2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2" name="Google Shape;59902;p2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3" name="Google Shape;59903;p2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4" name="Google Shape;59904;p2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5" name="Google Shape;59905;p2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6" name="Google Shape;59906;p2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7" name="Google Shape;59907;p2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8" name="Google Shape;59908;p2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9" name="Google Shape;59909;p2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0" name="Google Shape;59910;p2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1" name="Google Shape;59911;p2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2" name="Google Shape;59912;p2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3" name="Google Shape;59913;p2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4" name="Google Shape;59914;p2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5" name="Google Shape;59915;p2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6" name="Google Shape;59916;p2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7" name="Google Shape;59917;p2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8" name="Google Shape;59918;p2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9" name="Google Shape;59919;p2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0" name="Google Shape;59920;p2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1" name="Google Shape;59921;p2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2" name="Google Shape;59922;p2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3" name="Google Shape;59923;p2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4" name="Google Shape;59924;p2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5" name="Google Shape;59925;p2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6" name="Google Shape;59926;p2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7" name="Google Shape;59927;p2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8" name="Google Shape;59928;p2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9" name="Google Shape;59929;p2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0" name="Google Shape;59930;p2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1" name="Google Shape;59931;p2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2" name="Google Shape;59932;p2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3" name="Google Shape;59933;p2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4" name="Google Shape;59934;p2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5" name="Google Shape;59935;p2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6" name="Google Shape;59936;p2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7" name="Google Shape;59937;p2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8" name="Google Shape;59938;p2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9" name="Google Shape;59939;p2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0" name="Google Shape;59940;p2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1" name="Google Shape;59941;p2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2" name="Google Shape;59942;p2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3" name="Google Shape;59943;p2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4" name="Google Shape;59944;p2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5" name="Google Shape;59945;p2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6" name="Google Shape;59946;p2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7" name="Google Shape;59947;p2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8" name="Google Shape;59948;p2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9" name="Google Shape;59949;p2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0" name="Google Shape;59950;p2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1" name="Google Shape;59951;p2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2" name="Google Shape;59952;p2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3" name="Google Shape;59953;p2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4" name="Google Shape;59954;p2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5" name="Google Shape;59955;p2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6" name="Google Shape;59956;p2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7" name="Google Shape;59957;p2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8" name="Google Shape;59958;p2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9" name="Google Shape;59959;p2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0" name="Google Shape;59960;p2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1" name="Google Shape;59961;p2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2" name="Google Shape;59962;p2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3" name="Google Shape;59963;p2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4" name="Google Shape;59964;p2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5" name="Google Shape;59965;p2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6" name="Google Shape;59966;p2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7" name="Google Shape;59967;p2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8" name="Google Shape;59968;p2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9" name="Google Shape;59969;p2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0" name="Google Shape;59970;p2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1" name="Google Shape;59971;p2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2" name="Google Shape;59972;p2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3" name="Google Shape;59973;p2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4" name="Google Shape;59974;p2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5" name="Google Shape;59975;p2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6" name="Google Shape;59976;p2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7" name="Google Shape;59977;p2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8" name="Google Shape;59978;p2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9" name="Google Shape;59979;p2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0" name="Google Shape;59980;p2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1" name="Google Shape;59981;p2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2" name="Google Shape;59982;p2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3" name="Google Shape;59983;p2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4" name="Google Shape;59984;p2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5" name="Google Shape;59985;p2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6" name="Google Shape;59986;p2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7" name="Google Shape;59987;p2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8" name="Google Shape;59988;p2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9" name="Google Shape;59989;p2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0" name="Google Shape;59990;p2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1" name="Google Shape;59991;p2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2" name="Google Shape;59992;p2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3" name="Google Shape;59993;p2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4" name="Google Shape;59994;p2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5" name="Google Shape;59995;p2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6" name="Google Shape;59996;p2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7" name="Google Shape;59997;p2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8" name="Google Shape;59998;p2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9" name="Google Shape;59999;p2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0" name="Google Shape;60000;p2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1" name="Google Shape;60001;p2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2" name="Google Shape;60002;p2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3" name="Google Shape;60003;p2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4" name="Google Shape;60004;p2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5" name="Google Shape;60005;p2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6" name="Google Shape;60006;p2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7" name="Google Shape;60007;p2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8" name="Google Shape;60008;p2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9" name="Google Shape;60009;p2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0" name="Google Shape;60010;p2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1" name="Google Shape;60011;p2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2" name="Google Shape;60012;p2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3" name="Google Shape;60013;p2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4" name="Google Shape;60014;p2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5" name="Google Shape;60015;p2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6" name="Google Shape;60016;p2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7" name="Google Shape;60017;p2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8" name="Google Shape;60018;p2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9" name="Google Shape;60019;p2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0" name="Google Shape;60020;p2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1" name="Google Shape;60021;p2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2" name="Google Shape;60022;p2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3" name="Google Shape;60023;p2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4" name="Google Shape;60024;p2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5" name="Google Shape;60025;p2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6" name="Google Shape;60026;p2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7" name="Google Shape;60027;p2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8" name="Google Shape;60028;p2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9" name="Google Shape;60029;p2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0" name="Google Shape;60030;p2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1" name="Google Shape;60031;p2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2" name="Google Shape;60032;p2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3" name="Google Shape;60033;p2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4" name="Google Shape;60034;p2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5" name="Google Shape;60035;p2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6" name="Google Shape;60036;p2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7" name="Google Shape;60037;p2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8" name="Google Shape;60038;p2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9" name="Google Shape;60039;p2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0" name="Google Shape;60040;p2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1" name="Google Shape;60041;p2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2" name="Google Shape;60042;p2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3" name="Google Shape;60043;p2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4" name="Google Shape;60044;p2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5" name="Google Shape;60045;p2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6" name="Google Shape;60046;p2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7" name="Google Shape;60047;p2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8" name="Google Shape;60048;p2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9" name="Google Shape;60049;p2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0" name="Google Shape;60050;p2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1" name="Google Shape;60051;p2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2" name="Google Shape;60052;p2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3" name="Google Shape;60053;p2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4" name="Google Shape;60054;p2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5" name="Google Shape;60055;p2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6" name="Google Shape;60056;p2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7" name="Google Shape;60057;p2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8" name="Google Shape;60058;p2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9" name="Google Shape;60059;p2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0" name="Google Shape;60060;p2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1" name="Google Shape;60061;p2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2" name="Google Shape;60062;p2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3" name="Google Shape;60063;p2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4" name="Google Shape;60064;p2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5" name="Google Shape;60065;p2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6" name="Google Shape;60066;p2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7" name="Google Shape;60067;p2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8" name="Google Shape;60068;p2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9" name="Google Shape;60069;p2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0" name="Google Shape;60070;p2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1" name="Google Shape;60071;p2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2" name="Google Shape;60072;p2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3" name="Google Shape;60073;p2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4" name="Google Shape;60074;p2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5" name="Google Shape;60075;p2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6" name="Google Shape;60076;p2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7" name="Google Shape;60077;p2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8" name="Google Shape;60078;p2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9" name="Google Shape;60079;p2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0" name="Google Shape;60080;p2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1" name="Google Shape;60081;p2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2" name="Google Shape;60082;p2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3" name="Google Shape;60083;p2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4" name="Google Shape;60084;p2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5" name="Google Shape;60085;p2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6" name="Google Shape;60086;p2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7" name="Google Shape;60087;p2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8" name="Google Shape;60088;p2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9" name="Google Shape;60089;p2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0" name="Google Shape;60090;p2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1" name="Google Shape;60091;p2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2" name="Google Shape;60092;p2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3" name="Google Shape;60093;p2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4" name="Google Shape;60094;p2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5" name="Google Shape;60095;p2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6" name="Google Shape;60096;p2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7" name="Google Shape;60097;p2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8" name="Google Shape;60098;p2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9" name="Google Shape;60099;p2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0" name="Google Shape;60100;p2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1" name="Google Shape;60101;p2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2" name="Google Shape;60102;p2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3" name="Google Shape;60103;p2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4" name="Google Shape;60104;p2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5" name="Google Shape;60105;p2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6" name="Google Shape;60106;p2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7" name="Google Shape;60107;p2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8" name="Google Shape;60108;p2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9" name="Google Shape;60109;p2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0" name="Google Shape;60110;p2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1" name="Google Shape;60111;p2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2" name="Google Shape;60112;p2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3" name="Google Shape;60113;p2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4" name="Google Shape;60114;p2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5" name="Google Shape;60115;p2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6" name="Google Shape;60116;p2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7" name="Google Shape;60117;p2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8" name="Google Shape;60118;p2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9" name="Google Shape;60119;p2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0" name="Google Shape;60120;p2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1" name="Google Shape;60121;p2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2" name="Google Shape;60122;p2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3" name="Google Shape;60123;p2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4" name="Google Shape;60124;p2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5" name="Google Shape;60125;p2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6" name="Google Shape;60126;p2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7" name="Google Shape;60127;p2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8" name="Google Shape;60128;p2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9" name="Google Shape;60129;p2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0" name="Google Shape;60130;p2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1" name="Google Shape;60131;p2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2" name="Google Shape;60132;p2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3" name="Google Shape;60133;p2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4" name="Google Shape;60134;p2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5" name="Google Shape;60135;p2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6" name="Google Shape;60136;p2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7" name="Google Shape;60137;p2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8" name="Google Shape;60138;p2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9" name="Google Shape;60139;p2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0" name="Google Shape;60140;p2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1" name="Google Shape;60141;p2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2" name="Google Shape;60142;p2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3" name="Google Shape;60143;p2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4" name="Google Shape;60144;p2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5" name="Google Shape;60145;p2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6" name="Google Shape;60146;p2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7" name="Google Shape;60147;p2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8" name="Google Shape;60148;p2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9" name="Google Shape;60149;p2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0" name="Google Shape;60150;p2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1" name="Google Shape;60151;p2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2" name="Google Shape;60152;p2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3" name="Google Shape;60153;p2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4" name="Google Shape;60154;p2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5" name="Google Shape;60155;p2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6" name="Google Shape;60156;p2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7" name="Google Shape;60157;p2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8" name="Google Shape;60158;p2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9" name="Google Shape;60159;p2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0" name="Google Shape;60160;p2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1" name="Google Shape;60161;p2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2" name="Google Shape;60162;p2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3" name="Google Shape;60163;p2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4" name="Google Shape;60164;p2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5" name="Google Shape;60165;p2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6" name="Google Shape;60166;p2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7" name="Google Shape;60167;p2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8" name="Google Shape;60168;p2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9" name="Google Shape;60169;p2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0" name="Google Shape;60170;p2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1" name="Google Shape;60171;p2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2" name="Google Shape;60172;p2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3" name="Google Shape;60173;p2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4" name="Google Shape;60174;p2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5" name="Google Shape;60175;p2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6" name="Google Shape;60176;p2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7" name="Google Shape;60177;p2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8" name="Google Shape;60178;p2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9" name="Google Shape;60179;p2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0" name="Google Shape;60180;p2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1" name="Google Shape;60181;p2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2" name="Google Shape;60182;p2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3" name="Google Shape;60183;p2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4" name="Google Shape;60184;p2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5" name="Google Shape;60185;p2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6" name="Google Shape;60186;p2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7" name="Google Shape;60187;p2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8" name="Google Shape;60188;p2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9" name="Google Shape;60189;p2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0" name="Google Shape;60190;p2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1" name="Google Shape;60191;p2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2" name="Google Shape;60192;p2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3" name="Google Shape;60193;p2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4" name="Google Shape;60194;p2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5" name="Google Shape;60195;p2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6" name="Google Shape;60196;p2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7" name="Google Shape;60197;p2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8" name="Google Shape;60198;p2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9" name="Google Shape;60199;p2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0" name="Google Shape;60200;p2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1" name="Google Shape;60201;p2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2" name="Google Shape;60202;p2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3" name="Google Shape;60203;p2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4" name="Google Shape;60204;p2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5" name="Google Shape;60205;p2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6" name="Google Shape;60206;p2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7" name="Google Shape;60207;p2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8" name="Google Shape;60208;p2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9" name="Google Shape;60209;p2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0" name="Google Shape;60210;p2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1" name="Google Shape;60211;p2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2" name="Google Shape;60212;p2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3" name="Google Shape;60213;p2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4" name="Google Shape;60214;p2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5" name="Google Shape;60215;p2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6" name="Google Shape;60216;p2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7" name="Google Shape;60217;p2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8" name="Google Shape;60218;p2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9" name="Google Shape;60219;p2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0" name="Google Shape;60220;p2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1" name="Google Shape;60221;p2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2" name="Google Shape;60222;p2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3" name="Google Shape;60223;p2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4" name="Google Shape;60224;p2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5" name="Google Shape;60225;p2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6" name="Google Shape;60226;p2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7" name="Google Shape;60227;p2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8" name="Google Shape;60228;p2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9" name="Google Shape;60229;p2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0" name="Google Shape;60230;p2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1" name="Google Shape;60231;p2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2" name="Google Shape;60232;p2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3" name="Google Shape;60233;p2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4" name="Google Shape;60234;p2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5" name="Google Shape;60235;p2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6" name="Google Shape;60236;p2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7" name="Google Shape;60237;p2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8" name="Google Shape;60238;p2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9" name="Google Shape;60239;p2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0" name="Google Shape;60240;p2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1" name="Google Shape;60241;p2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2" name="Google Shape;60242;p2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3" name="Google Shape;60243;p2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4" name="Google Shape;60244;p2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5" name="Google Shape;60245;p2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6" name="Google Shape;60246;p2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7" name="Google Shape;60247;p2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8" name="Google Shape;60248;p2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9" name="Google Shape;60249;p2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0" name="Google Shape;60250;p2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1" name="Google Shape;60251;p2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2" name="Google Shape;60252;p2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3" name="Google Shape;60253;p2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4" name="Google Shape;60254;p2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5" name="Google Shape;60255;p2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6" name="Google Shape;60256;p2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7" name="Google Shape;60257;p2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8" name="Google Shape;60258;p2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9" name="Google Shape;60259;p2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0" name="Google Shape;60260;p2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1" name="Google Shape;60261;p2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2" name="Google Shape;60262;p2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3" name="Google Shape;60263;p2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4" name="Google Shape;60264;p2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5" name="Google Shape;60265;p2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6" name="Google Shape;60266;p2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7" name="Google Shape;60267;p2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8" name="Google Shape;60268;p2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9" name="Google Shape;60269;p2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0" name="Google Shape;60270;p2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1" name="Google Shape;60271;p2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2" name="Google Shape;60272;p2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3" name="Google Shape;60273;p2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4" name="Google Shape;60274;p2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5" name="Google Shape;60275;p2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6" name="Google Shape;60276;p2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7" name="Google Shape;60277;p2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8" name="Google Shape;60278;p2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9" name="Google Shape;60279;p2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0" name="Google Shape;60280;p2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1" name="Google Shape;60281;p2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2" name="Google Shape;60282;p2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3" name="Google Shape;60283;p2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4" name="Google Shape;60284;p2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5" name="Google Shape;60285;p2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6" name="Google Shape;60286;p2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7" name="Google Shape;60287;p2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8" name="Google Shape;60288;p2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9" name="Google Shape;60289;p2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0" name="Google Shape;60290;p2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1" name="Google Shape;60291;p2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2" name="Google Shape;60292;p2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3" name="Google Shape;60293;p2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4" name="Google Shape;60294;p2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5" name="Google Shape;60295;p2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6" name="Google Shape;60296;p2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7" name="Google Shape;60297;p2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8" name="Google Shape;60298;p2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9" name="Google Shape;60299;p2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0" name="Google Shape;60300;p2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1" name="Google Shape;60301;p2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2" name="Google Shape;60302;p2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3" name="Google Shape;60303;p2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4" name="Google Shape;60304;p2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5" name="Google Shape;60305;p2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6" name="Google Shape;60306;p2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7" name="Google Shape;60307;p2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8" name="Google Shape;60308;p2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9" name="Google Shape;60309;p2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0" name="Google Shape;60310;p2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1" name="Google Shape;60311;p2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2" name="Google Shape;60312;p2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3" name="Google Shape;60313;p2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4" name="Google Shape;60314;p2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5" name="Google Shape;60315;p2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6" name="Google Shape;60316;p2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7" name="Google Shape;60317;p2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8" name="Google Shape;60318;p2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9" name="Google Shape;60319;p2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0" name="Google Shape;60320;p2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1" name="Google Shape;60321;p2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2" name="Google Shape;60322;p2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3" name="Google Shape;60323;p2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4" name="Google Shape;60324;p2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5" name="Google Shape;60325;p2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6" name="Google Shape;60326;p2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7" name="Google Shape;60327;p2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8" name="Google Shape;60328;p2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9" name="Google Shape;60329;p2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0" name="Google Shape;60330;p2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1" name="Google Shape;60331;p2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2" name="Google Shape;60332;p2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3" name="Google Shape;60333;p2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4" name="Google Shape;60334;p2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5" name="Google Shape;60335;p2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6" name="Google Shape;60336;p2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7" name="Google Shape;60337;p2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8" name="Google Shape;60338;p2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9" name="Google Shape;60339;p2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0" name="Google Shape;60340;p2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1" name="Google Shape;60341;p2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2" name="Google Shape;60342;p2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3" name="Google Shape;60343;p2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4" name="Google Shape;60344;p2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5" name="Google Shape;60345;p2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6" name="Google Shape;60346;p2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7" name="Google Shape;60347;p2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8" name="Google Shape;60348;p2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9" name="Google Shape;60349;p2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0" name="Google Shape;60350;p2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1" name="Google Shape;60351;p2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2" name="Google Shape;60352;p2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3" name="Google Shape;60353;p2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4" name="Google Shape;60354;p2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5" name="Google Shape;60355;p2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6" name="Google Shape;60356;p2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7" name="Google Shape;60357;p2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8" name="Google Shape;60358;p2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9" name="Google Shape;60359;p2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0" name="Google Shape;60360;p2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1" name="Google Shape;60361;p2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2" name="Google Shape;60362;p2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3" name="Google Shape;60363;p2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4" name="Google Shape;60364;p2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5" name="Google Shape;60365;p2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6" name="Google Shape;60366;p2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7" name="Google Shape;60367;p2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8" name="Google Shape;60368;p2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9" name="Google Shape;60369;p2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0" name="Google Shape;60370;p2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1" name="Google Shape;60371;p2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2" name="Google Shape;60372;p2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3" name="Google Shape;60373;p2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4" name="Google Shape;60374;p2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5" name="Google Shape;60375;p2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6" name="Google Shape;60376;p2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7" name="Google Shape;60377;p2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8" name="Google Shape;60378;p2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9" name="Google Shape;60379;p2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0" name="Google Shape;60380;p2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1" name="Google Shape;60381;p2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2" name="Google Shape;60382;p2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3" name="Google Shape;60383;p2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4" name="Google Shape;60384;p2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5" name="Google Shape;60385;p2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6" name="Google Shape;60386;p2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7" name="Google Shape;60387;p2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8" name="Google Shape;60388;p2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9" name="Google Shape;60389;p2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0" name="Google Shape;60390;p2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1" name="Google Shape;60391;p2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2" name="Google Shape;60392;p2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3" name="Google Shape;60393;p2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4" name="Google Shape;60394;p2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5" name="Google Shape;60395;p2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6" name="Google Shape;60396;p2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7" name="Google Shape;60397;p2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8" name="Google Shape;60398;p2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9" name="Google Shape;60399;p2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0" name="Google Shape;60400;p2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1" name="Google Shape;60401;p2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2" name="Google Shape;60402;p2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3" name="Google Shape;60403;p2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4" name="Google Shape;60404;p2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5" name="Google Shape;60405;p2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6" name="Google Shape;60406;p2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7" name="Google Shape;60407;p2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8" name="Google Shape;60408;p2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9" name="Google Shape;60409;p2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0" name="Google Shape;60410;p2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1" name="Google Shape;60411;p2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2" name="Google Shape;60412;p2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3" name="Google Shape;60413;p2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4" name="Google Shape;60414;p2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5" name="Google Shape;60415;p2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6" name="Google Shape;60416;p2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7" name="Google Shape;60417;p2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8" name="Google Shape;60418;p2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9" name="Google Shape;60419;p2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0" name="Google Shape;60420;p2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1" name="Google Shape;60421;p2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2" name="Google Shape;60422;p2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3" name="Google Shape;60423;p2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4" name="Google Shape;60424;p2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5" name="Google Shape;60425;p2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6" name="Google Shape;60426;p2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7" name="Google Shape;60427;p2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8" name="Google Shape;60428;p2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9" name="Google Shape;60429;p2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0" name="Google Shape;60430;p2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1" name="Google Shape;60431;p2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2" name="Google Shape;60432;p2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3" name="Google Shape;60433;p2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4" name="Google Shape;60434;p2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5" name="Google Shape;60435;p2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6" name="Google Shape;60436;p2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7" name="Google Shape;60437;p2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8" name="Google Shape;60438;p2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9" name="Google Shape;60439;p2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0" name="Google Shape;60440;p2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1" name="Google Shape;60441;p2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2" name="Google Shape;60442;p2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3" name="Google Shape;60443;p2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4" name="Google Shape;60444;p2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5" name="Google Shape;60445;p2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6" name="Google Shape;60446;p2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7" name="Google Shape;60447;p2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8" name="Google Shape;60448;p2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9" name="Google Shape;60449;p2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0" name="Google Shape;60450;p2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1" name="Google Shape;60451;p2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2" name="Google Shape;60452;p2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3" name="Google Shape;60453;p2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4" name="Google Shape;60454;p2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5" name="Google Shape;60455;p2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6" name="Google Shape;60456;p2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7" name="Google Shape;60457;p2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8" name="Google Shape;60458;p2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9" name="Google Shape;60459;p2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0" name="Google Shape;60460;p2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1" name="Google Shape;60461;p2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2" name="Google Shape;60462;p2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3" name="Google Shape;60463;p2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4" name="Google Shape;60464;p2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5" name="Google Shape;60465;p2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6" name="Google Shape;60466;p2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7" name="Google Shape;60467;p2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8" name="Google Shape;60468;p2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9" name="Google Shape;60469;p2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0" name="Google Shape;60470;p2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1" name="Google Shape;60471;p2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2" name="Google Shape;60472;p2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3" name="Google Shape;60473;p2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4" name="Google Shape;60474;p2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5" name="Google Shape;60475;p2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6" name="Google Shape;60476;p2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7" name="Google Shape;60477;p2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8" name="Google Shape;60478;p2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9" name="Google Shape;60479;p2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0" name="Google Shape;60480;p2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1" name="Google Shape;60481;p2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2" name="Google Shape;60482;p2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3" name="Google Shape;60483;p2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4" name="Google Shape;60484;p2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5" name="Google Shape;60485;p2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6" name="Google Shape;60486;p2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7" name="Google Shape;60487;p2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8" name="Google Shape;60488;p2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9" name="Google Shape;60489;p2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0" name="Google Shape;60490;p2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1" name="Google Shape;60491;p2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2" name="Google Shape;60492;p2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3" name="Google Shape;60493;p2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4" name="Google Shape;60494;p2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5" name="Google Shape;60495;p2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6" name="Google Shape;60496;p2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7" name="Google Shape;60497;p2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8" name="Google Shape;60498;p2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9" name="Google Shape;60499;p2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0" name="Google Shape;60500;p2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1" name="Google Shape;60501;p2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2" name="Google Shape;60502;p2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3" name="Google Shape;60503;p2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4" name="Google Shape;60504;p2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5" name="Google Shape;60505;p2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6" name="Google Shape;60506;p2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7" name="Google Shape;60507;p2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8" name="Google Shape;60508;p2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9" name="Google Shape;60509;p2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0" name="Google Shape;60510;p2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1" name="Google Shape;60511;p2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2" name="Google Shape;60512;p2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3" name="Google Shape;60513;p2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4" name="Google Shape;60514;p2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5" name="Google Shape;60515;p2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6" name="Google Shape;60516;p2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7" name="Google Shape;60517;p2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8" name="Google Shape;60518;p2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9" name="Google Shape;60519;p2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0" name="Google Shape;60520;p2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1" name="Google Shape;60521;p2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2" name="Google Shape;60522;p2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3" name="Google Shape;60523;p2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4" name="Google Shape;60524;p2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5" name="Google Shape;60525;p2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6" name="Google Shape;60526;p2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7" name="Google Shape;60527;p2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8" name="Google Shape;60528;p2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9" name="Google Shape;60529;p2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0" name="Google Shape;60530;p2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1" name="Google Shape;60531;p2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2" name="Google Shape;60532;p2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3" name="Google Shape;60533;p2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4" name="Google Shape;60534;p2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5" name="Google Shape;60535;p2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6" name="Google Shape;60536;p2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7" name="Google Shape;60537;p2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8" name="Google Shape;60538;p2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9" name="Google Shape;60539;p2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0" name="Google Shape;60540;p2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1" name="Google Shape;60541;p2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2" name="Google Shape;60542;p2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3" name="Google Shape;60543;p2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4" name="Google Shape;60544;p2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5" name="Google Shape;60545;p2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6" name="Google Shape;60546;p2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7" name="Google Shape;60547;p2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8" name="Google Shape;60548;p2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9" name="Google Shape;60549;p2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0" name="Google Shape;60550;p2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1" name="Google Shape;60551;p2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2" name="Google Shape;60552;p2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3" name="Google Shape;60553;p2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4" name="Google Shape;60554;p2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5" name="Google Shape;60555;p2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6" name="Google Shape;60556;p2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7" name="Google Shape;60557;p2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8" name="Google Shape;60558;p2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9" name="Google Shape;60559;p2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0" name="Google Shape;60560;p2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1" name="Google Shape;60561;p2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2" name="Google Shape;60562;p2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3" name="Google Shape;60563;p2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4" name="Google Shape;60564;p2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5" name="Google Shape;60565;p2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6" name="Google Shape;60566;p2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7" name="Google Shape;60567;p2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8" name="Google Shape;60568;p2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9" name="Google Shape;60569;p2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0" name="Google Shape;60570;p2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1" name="Google Shape;60571;p2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2" name="Google Shape;60572;p2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3" name="Google Shape;60573;p2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4" name="Google Shape;60574;p2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5" name="Google Shape;60575;p2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6" name="Google Shape;60576;p2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7" name="Google Shape;60577;p2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8" name="Google Shape;60578;p2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9" name="Google Shape;60579;p2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0" name="Google Shape;60580;p2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1" name="Google Shape;60581;p2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2" name="Google Shape;60582;p2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3" name="Google Shape;60583;p2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4" name="Google Shape;60584;p2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5" name="Google Shape;60585;p2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6" name="Google Shape;60586;p2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7" name="Google Shape;60587;p2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8" name="Google Shape;60588;p2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9" name="Google Shape;60589;p2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0" name="Google Shape;60590;p2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1" name="Google Shape;60591;p2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2" name="Google Shape;60592;p2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3" name="Google Shape;60593;p2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4" name="Google Shape;60594;p2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5" name="Google Shape;60595;p2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6" name="Google Shape;60596;p2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7" name="Google Shape;60597;p2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8" name="Google Shape;60598;p2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9" name="Google Shape;60599;p2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0" name="Google Shape;60600;p2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1" name="Google Shape;60601;p2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2" name="Google Shape;60602;p2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3" name="Google Shape;60603;p2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4" name="Google Shape;60604;p2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5" name="Google Shape;60605;p2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6" name="Google Shape;60606;p2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7" name="Google Shape;60607;p2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8" name="Google Shape;60608;p2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9" name="Google Shape;60609;p2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0" name="Google Shape;60610;p2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1" name="Google Shape;60611;p2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2" name="Google Shape;60612;p2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3" name="Google Shape;60613;p2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4" name="Google Shape;60614;p2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5" name="Google Shape;60615;p2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6" name="Google Shape;60616;p2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7" name="Google Shape;60617;p2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8" name="Google Shape;60618;p2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9" name="Google Shape;60619;p2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0" name="Google Shape;60620;p2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1" name="Google Shape;60621;p2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2" name="Google Shape;60622;p2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3" name="Google Shape;60623;p2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4" name="Google Shape;60624;p2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5" name="Google Shape;60625;p2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6" name="Google Shape;60626;p2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7" name="Google Shape;60627;p2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8" name="Google Shape;60628;p2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9" name="Google Shape;60629;p2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0" name="Google Shape;60630;p2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1" name="Google Shape;60631;p2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2" name="Google Shape;60632;p2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3" name="Google Shape;60633;p2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4" name="Google Shape;60634;p2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5" name="Google Shape;60635;p2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6" name="Google Shape;60636;p2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7" name="Google Shape;60637;p2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8" name="Google Shape;60638;p2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9" name="Google Shape;60639;p2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0" name="Google Shape;60640;p2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1" name="Google Shape;60641;p2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2" name="Google Shape;60642;p2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3" name="Google Shape;60643;p2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4" name="Google Shape;60644;p2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5" name="Google Shape;60645;p2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6" name="Google Shape;60646;p2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7" name="Google Shape;60647;p2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8" name="Google Shape;60648;p2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9" name="Google Shape;60649;p2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0" name="Google Shape;60650;p2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1" name="Google Shape;60651;p2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2" name="Google Shape;60652;p2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3" name="Google Shape;60653;p2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4" name="Google Shape;60654;p2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5" name="Google Shape;60655;p2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6" name="Google Shape;60656;p2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7" name="Google Shape;60657;p2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8" name="Google Shape;60658;p2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9" name="Google Shape;60659;p2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0" name="Google Shape;60660;p2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1" name="Google Shape;60661;p2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2" name="Google Shape;60662;p2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3" name="Google Shape;60663;p2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4" name="Google Shape;60664;p2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5" name="Google Shape;60665;p2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6" name="Google Shape;60666;p2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7" name="Google Shape;60667;p2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8" name="Google Shape;60668;p2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9" name="Google Shape;60669;p2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0" name="Google Shape;60670;p2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1" name="Google Shape;60671;p2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2" name="Google Shape;60672;p2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3" name="Google Shape;60673;p2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4" name="Google Shape;60674;p2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5" name="Google Shape;60675;p2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6" name="Google Shape;60676;p2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7" name="Google Shape;60677;p2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8" name="Google Shape;60678;p2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9" name="Google Shape;60679;p2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0" name="Google Shape;60680;p2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1" name="Google Shape;60681;p2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2" name="Google Shape;60682;p2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3" name="Google Shape;60683;p2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4" name="Google Shape;60684;p2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5" name="Google Shape;60685;p2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6" name="Google Shape;60686;p2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7" name="Google Shape;60687;p2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8" name="Google Shape;60688;p2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9" name="Google Shape;60689;p2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0" name="Google Shape;60690;p2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1" name="Google Shape;60691;p2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2" name="Google Shape;60692;p2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3" name="Google Shape;60693;p2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4" name="Google Shape;60694;p2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5" name="Google Shape;60695;p2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6" name="Google Shape;60696;p2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7" name="Google Shape;60697;p2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8" name="Google Shape;60698;p2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9" name="Google Shape;60699;p2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0" name="Google Shape;60700;p2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1" name="Google Shape;60701;p2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2" name="Google Shape;60702;p2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3" name="Google Shape;60703;p2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4" name="Google Shape;60704;p2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5" name="Google Shape;60705;p2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6" name="Google Shape;60706;p2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7" name="Google Shape;60707;p2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8" name="Google Shape;60708;p2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9" name="Google Shape;60709;p2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0" name="Google Shape;60710;p2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1" name="Google Shape;60711;p2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2" name="Google Shape;60712;p2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3" name="Google Shape;60713;p2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4" name="Google Shape;60714;p2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5" name="Google Shape;60715;p2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6" name="Google Shape;60716;p2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7" name="Google Shape;60717;p2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8" name="Google Shape;60718;p2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9" name="Google Shape;60719;p2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0" name="Google Shape;60720;p2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1" name="Google Shape;60721;p2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2" name="Google Shape;60722;p2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3" name="Google Shape;60723;p2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4" name="Google Shape;60724;p2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5" name="Google Shape;60725;p2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6" name="Google Shape;60726;p2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7" name="Google Shape;60727;p2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8" name="Google Shape;60728;p2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9" name="Google Shape;60729;p2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0" name="Google Shape;60730;p2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1" name="Google Shape;60731;p2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2" name="Google Shape;60732;p2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3" name="Google Shape;60733;p2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4" name="Google Shape;60734;p2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5" name="Google Shape;60735;p2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6" name="Google Shape;60736;p2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7" name="Google Shape;60737;p2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8" name="Google Shape;60738;p2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9" name="Google Shape;60739;p2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0" name="Google Shape;60740;p2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1" name="Google Shape;60741;p2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2" name="Google Shape;60742;p2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3" name="Google Shape;60743;p2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4" name="Google Shape;60744;p2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5" name="Google Shape;60745;p2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6" name="Google Shape;60746;p2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7" name="Google Shape;60747;p2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8" name="Google Shape;60748;p2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9" name="Google Shape;60749;p2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0" name="Google Shape;60750;p2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1" name="Google Shape;60751;p2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2" name="Google Shape;60752;p2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3" name="Google Shape;60753;p2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4" name="Google Shape;60754;p2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5" name="Google Shape;60755;p2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6" name="Google Shape;60756;p2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7" name="Google Shape;60757;p2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8" name="Google Shape;60758;p2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9" name="Google Shape;60759;p2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0" name="Google Shape;60760;p2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1" name="Google Shape;60761;p2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2" name="Google Shape;60762;p2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3" name="Google Shape;60763;p2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4" name="Google Shape;60764;p2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5" name="Google Shape;60765;p2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6" name="Google Shape;60766;p2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7" name="Google Shape;60767;p2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8" name="Google Shape;60768;p2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9" name="Google Shape;60769;p2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0" name="Google Shape;60770;p2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1" name="Google Shape;60771;p2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2" name="Google Shape;60772;p2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3" name="Google Shape;60773;p2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4" name="Google Shape;60774;p2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5" name="Google Shape;60775;p2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6" name="Google Shape;60776;p2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7" name="Google Shape;60777;p2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8" name="Google Shape;60778;p2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9" name="Google Shape;60779;p2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0" name="Google Shape;60780;p2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1" name="Google Shape;60781;p2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2" name="Google Shape;60782;p2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3" name="Google Shape;60783;p2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4" name="Google Shape;60784;p2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5" name="Google Shape;60785;p2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6" name="Google Shape;60786;p2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7" name="Google Shape;60787;p2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8" name="Google Shape;60788;p2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9" name="Google Shape;60789;p2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0" name="Google Shape;60790;p2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1" name="Google Shape;60791;p2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2" name="Google Shape;60792;p2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3" name="Google Shape;60793;p2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4" name="Google Shape;60794;p2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5" name="Google Shape;60795;p2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6" name="Google Shape;60796;p2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7" name="Google Shape;60797;p2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8" name="Google Shape;60798;p2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9" name="Google Shape;60799;p2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0" name="Google Shape;60800;p2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1" name="Google Shape;60801;p2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2" name="Google Shape;60802;p2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3" name="Google Shape;60803;p2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4" name="Google Shape;60804;p2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5" name="Google Shape;60805;p2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6" name="Google Shape;60806;p2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7" name="Google Shape;60807;p2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8" name="Google Shape;60808;p2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9" name="Google Shape;60809;p2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0" name="Google Shape;60810;p2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1" name="Google Shape;60811;p2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2" name="Google Shape;60812;p2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3" name="Google Shape;60813;p2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4" name="Google Shape;60814;p2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5" name="Google Shape;60815;p2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6" name="Google Shape;60816;p2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7" name="Google Shape;60817;p2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8" name="Google Shape;60818;p2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9" name="Google Shape;60819;p2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0" name="Google Shape;60820;p2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1" name="Google Shape;60821;p2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2" name="Google Shape;60822;p2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3" name="Google Shape;60823;p2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4" name="Google Shape;60824;p2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5" name="Google Shape;60825;p2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6" name="Google Shape;60826;p2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7" name="Google Shape;60827;p2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8" name="Google Shape;60828;p2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9" name="Google Shape;60829;p2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0" name="Google Shape;60830;p2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1" name="Google Shape;60831;p2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2" name="Google Shape;60832;p2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3" name="Google Shape;60833;p2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4" name="Google Shape;60834;p2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5" name="Google Shape;60835;p2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6" name="Google Shape;60836;p2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7" name="Google Shape;60837;p2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8" name="Google Shape;60838;p2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9" name="Google Shape;60839;p2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0" name="Google Shape;60840;p2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1" name="Google Shape;60841;p2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2" name="Google Shape;60842;p2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3" name="Google Shape;60843;p2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4" name="Google Shape;60844;p2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5" name="Google Shape;60845;p2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6" name="Google Shape;60846;p2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7" name="Google Shape;60847;p2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8" name="Google Shape;60848;p2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9" name="Google Shape;60849;p2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0" name="Google Shape;60850;p2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1" name="Google Shape;60851;p2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2" name="Google Shape;60852;p2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3" name="Google Shape;60853;p2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4" name="Google Shape;60854;p2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5" name="Google Shape;60855;p2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6" name="Google Shape;60856;p2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7" name="Google Shape;60857;p2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8" name="Google Shape;60858;p2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9" name="Google Shape;60859;p2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0" name="Google Shape;60860;p2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1" name="Google Shape;60861;p2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2" name="Google Shape;60862;p2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3" name="Google Shape;60863;p2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4" name="Google Shape;60864;p2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5" name="Google Shape;60865;p2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6" name="Google Shape;60866;p2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7" name="Google Shape;60867;p2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8" name="Google Shape;60868;p2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9" name="Google Shape;60869;p2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0" name="Google Shape;60870;p2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1" name="Google Shape;60871;p2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2" name="Google Shape;60872;p2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3" name="Google Shape;60873;p2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4" name="Google Shape;60874;p2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5" name="Google Shape;60875;p2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6" name="Google Shape;60876;p2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7" name="Google Shape;60877;p2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8" name="Google Shape;60878;p2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9" name="Google Shape;60879;p2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0" name="Google Shape;60880;p2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1" name="Google Shape;60881;p2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2" name="Google Shape;60882;p2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3" name="Google Shape;60883;p2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4" name="Google Shape;60884;p2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5" name="Google Shape;60885;p2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6" name="Google Shape;60886;p2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7" name="Google Shape;60887;p2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8" name="Google Shape;60888;p2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9" name="Google Shape;60889;p2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0" name="Google Shape;60890;p2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1" name="Google Shape;60891;p2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2" name="Google Shape;60892;p2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3" name="Google Shape;60893;p2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4" name="Google Shape;60894;p2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5" name="Google Shape;60895;p2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6" name="Google Shape;60896;p2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7" name="Google Shape;60897;p2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8" name="Google Shape;60898;p2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9" name="Google Shape;60899;p2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0" name="Google Shape;60900;p2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1" name="Google Shape;60901;p2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2" name="Google Shape;60902;p2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3" name="Google Shape;60903;p2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4" name="Google Shape;60904;p2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5" name="Google Shape;60905;p2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6" name="Google Shape;60906;p2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7" name="Google Shape;60907;p2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8" name="Google Shape;60908;p2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9" name="Google Shape;60909;p2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0" name="Google Shape;60910;p2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1" name="Google Shape;60911;p2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2" name="Google Shape;60912;p2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3" name="Google Shape;60913;p2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4" name="Google Shape;60914;p2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5" name="Google Shape;60915;p2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6" name="Google Shape;60916;p2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7" name="Google Shape;60917;p2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8" name="Google Shape;60918;p2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9" name="Google Shape;60919;p2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0" name="Google Shape;60920;p2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1" name="Google Shape;60921;p2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2" name="Google Shape;60922;p2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3" name="Google Shape;60923;p2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4" name="Google Shape;60924;p2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5" name="Google Shape;60925;p2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6" name="Google Shape;60926;p2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7" name="Google Shape;60927;p2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8" name="Google Shape;60928;p2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9" name="Google Shape;60929;p2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0" name="Google Shape;60930;p2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1" name="Google Shape;60931;p2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2" name="Google Shape;60932;p2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3" name="Google Shape;60933;p2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4" name="Google Shape;60934;p2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5" name="Google Shape;60935;p2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6" name="Google Shape;60936;p2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7" name="Google Shape;60937;p2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8" name="Google Shape;60938;p2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9" name="Google Shape;60939;p2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0" name="Google Shape;60940;p2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1" name="Google Shape;60941;p2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2" name="Google Shape;60942;p2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3" name="Google Shape;60943;p2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4" name="Google Shape;60944;p2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5" name="Google Shape;60945;p2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6" name="Google Shape;60946;p2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7" name="Google Shape;60947;p2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8" name="Google Shape;60948;p2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9" name="Google Shape;60949;p2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0" name="Google Shape;60950;p2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1" name="Google Shape;60951;p2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2" name="Google Shape;60952;p2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3" name="Google Shape;60953;p2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4" name="Google Shape;60954;p2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5" name="Google Shape;60955;p2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6" name="Google Shape;60956;p2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7" name="Google Shape;60957;p2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8" name="Google Shape;60958;p2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9" name="Google Shape;60959;p2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0" name="Google Shape;60960;p2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1" name="Google Shape;60961;p2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2" name="Google Shape;60962;p2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3" name="Google Shape;60963;p2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4" name="Google Shape;60964;p2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5" name="Google Shape;60965;p2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6" name="Google Shape;60966;p2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7" name="Google Shape;60967;p2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8" name="Google Shape;60968;p2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9" name="Google Shape;60969;p2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0" name="Google Shape;60970;p2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1" name="Google Shape;60971;p2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2" name="Google Shape;60972;p2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3" name="Google Shape;60973;p2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4" name="Google Shape;60974;p2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5" name="Google Shape;60975;p2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6" name="Google Shape;60976;p2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7" name="Google Shape;60977;p2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8" name="Google Shape;60978;p2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9" name="Google Shape;60979;p2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0" name="Google Shape;60980;p2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1" name="Google Shape;60981;p2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2" name="Google Shape;60982;p2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3" name="Google Shape;60983;p2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4" name="Google Shape;60984;p2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5" name="Google Shape;60985;p2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6" name="Google Shape;60986;p2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7" name="Google Shape;60987;p2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8" name="Google Shape;60988;p2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9" name="Google Shape;60989;p2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0" name="Google Shape;60990;p2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1" name="Google Shape;60991;p2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2" name="Google Shape;60992;p2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3" name="Google Shape;60993;p2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4" name="Google Shape;60994;p2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5" name="Google Shape;60995;p2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6" name="Google Shape;60996;p2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7" name="Google Shape;60997;p2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8" name="Google Shape;60998;p2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9" name="Google Shape;60999;p2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0" name="Google Shape;61000;p2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1" name="Google Shape;61001;p2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2" name="Google Shape;61002;p2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3" name="Google Shape;61003;p2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4" name="Google Shape;61004;p2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5" name="Google Shape;61005;p2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6" name="Google Shape;61006;p2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7" name="Google Shape;61007;p2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8" name="Google Shape;61008;p2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9" name="Google Shape;61009;p2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0" name="Google Shape;61010;p2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1" name="Google Shape;61011;p2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2" name="Google Shape;61012;p2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3" name="Google Shape;61013;p2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4" name="Google Shape;61014;p2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5" name="Google Shape;61015;p2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6" name="Google Shape;61016;p2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7" name="Google Shape;61017;p2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8" name="Google Shape;61018;p2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9" name="Google Shape;61019;p2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0" name="Google Shape;61020;p2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1" name="Google Shape;61021;p2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2" name="Google Shape;61022;p2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3" name="Google Shape;61023;p2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4" name="Google Shape;61024;p2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5" name="Google Shape;61025;p2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6" name="Google Shape;61026;p2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7" name="Google Shape;61027;p2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8" name="Google Shape;61028;p2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9" name="Google Shape;61029;p2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0" name="Google Shape;61030;p2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1" name="Google Shape;61031;p2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2" name="Google Shape;61032;p2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3" name="Google Shape;61033;p2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4" name="Google Shape;61034;p2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5" name="Google Shape;61035;p2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6" name="Google Shape;61036;p2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7" name="Google Shape;61037;p2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8" name="Google Shape;61038;p2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9" name="Google Shape;61039;p2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0" name="Google Shape;61040;p2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1" name="Google Shape;61041;p2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2" name="Google Shape;61042;p2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3" name="Google Shape;61043;p2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4" name="Google Shape;61044;p2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5" name="Google Shape;61045;p2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6" name="Google Shape;61046;p2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7" name="Google Shape;61047;p2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8" name="Google Shape;61048;p2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9" name="Google Shape;61049;p2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0" name="Google Shape;61050;p2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1" name="Google Shape;61051;p2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2" name="Google Shape;61052;p2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3" name="Google Shape;61053;p2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4" name="Google Shape;61054;p2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5" name="Google Shape;61055;p2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6" name="Google Shape;61056;p2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7" name="Google Shape;61057;p2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8" name="Google Shape;61058;p2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9" name="Google Shape;61059;p2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0" name="Google Shape;61060;p2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1" name="Google Shape;61061;p2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2" name="Google Shape;61062;p2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3" name="Google Shape;61063;p2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4" name="Google Shape;61064;p2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5" name="Google Shape;61065;p2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6" name="Google Shape;61066;p2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7" name="Google Shape;61067;p2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8" name="Google Shape;61068;p2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9" name="Google Shape;61069;p2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0" name="Google Shape;61070;p2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1" name="Google Shape;61071;p2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2" name="Google Shape;61072;p2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3" name="Google Shape;61073;p2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4" name="Google Shape;61074;p2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5" name="Google Shape;61075;p2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6" name="Google Shape;61076;p2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7" name="Google Shape;61077;p2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8" name="Google Shape;61078;p2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9" name="Google Shape;61079;p2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0" name="Google Shape;61080;p2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1" name="Google Shape;61081;p2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2" name="Google Shape;61082;p2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3" name="Google Shape;61083;p2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4" name="Google Shape;61084;p2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5" name="Google Shape;61085;p2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6" name="Google Shape;61086;p2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7" name="Google Shape;61087;p2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8" name="Google Shape;61088;p2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9" name="Google Shape;61089;p2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0" name="Google Shape;61090;p2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1" name="Google Shape;61091;p2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2" name="Google Shape;61092;p2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3" name="Google Shape;61093;p2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4" name="Google Shape;61094;p2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5" name="Google Shape;61095;p2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6" name="Google Shape;61096;p2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7" name="Google Shape;61097;p2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8" name="Google Shape;61098;p2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9" name="Google Shape;61099;p2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0" name="Google Shape;61100;p2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1" name="Google Shape;61101;p2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2" name="Google Shape;61102;p2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3" name="Google Shape;61103;p2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4" name="Google Shape;61104;p2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5" name="Google Shape;61105;p2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6" name="Google Shape;61106;p2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7" name="Google Shape;61107;p2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8" name="Google Shape;61108;p2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9" name="Google Shape;61109;p2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0" name="Google Shape;61110;p2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1" name="Google Shape;61111;p2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2" name="Google Shape;61112;p2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3" name="Google Shape;61113;p2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4" name="Google Shape;61114;p2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5" name="Google Shape;61115;p2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6" name="Google Shape;61116;p2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7" name="Google Shape;61117;p2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8" name="Google Shape;61118;p2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9" name="Google Shape;61119;p2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0" name="Google Shape;61120;p2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1" name="Google Shape;61121;p2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2" name="Google Shape;61122;p2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3" name="Google Shape;61123;p2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4" name="Google Shape;61124;p2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5" name="Google Shape;61125;p2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6" name="Google Shape;61126;p2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7" name="Google Shape;61127;p2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8" name="Google Shape;61128;p2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9" name="Google Shape;61129;p2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0" name="Google Shape;61130;p2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1" name="Google Shape;61131;p2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2" name="Google Shape;61132;p2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3" name="Google Shape;61133;p2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4" name="Google Shape;61134;p2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5" name="Google Shape;61135;p2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6" name="Google Shape;61136;p2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7" name="Google Shape;61137;p2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8" name="Google Shape;61138;p2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9" name="Google Shape;61139;p2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0" name="Google Shape;61140;p2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1" name="Google Shape;61141;p2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2" name="Google Shape;61142;p2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3" name="Google Shape;61143;p2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4" name="Google Shape;61144;p2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5" name="Google Shape;61145;p2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6" name="Google Shape;61146;p2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7" name="Google Shape;61147;p2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8" name="Google Shape;61148;p2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9" name="Google Shape;61149;p2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0" name="Google Shape;61150;p2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1" name="Google Shape;61151;p2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2" name="Google Shape;61152;p2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3" name="Google Shape;61153;p2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4" name="Google Shape;61154;p2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5" name="Google Shape;61155;p2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6" name="Google Shape;61156;p2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7" name="Google Shape;61157;p2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8" name="Google Shape;61158;p2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9" name="Google Shape;61159;p2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0" name="Google Shape;61160;p2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1" name="Google Shape;61161;p2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2" name="Google Shape;61162;p2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3" name="Google Shape;61163;p2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4" name="Google Shape;61164;p2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5" name="Google Shape;61165;p2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6" name="Google Shape;61166;p2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7" name="Google Shape;61167;p2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8" name="Google Shape;61168;p2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9" name="Google Shape;61169;p2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0" name="Google Shape;61170;p2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1" name="Google Shape;61171;p2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2" name="Google Shape;61172;p2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3" name="Google Shape;61173;p2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4" name="Google Shape;61174;p2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5" name="Google Shape;61175;p2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6" name="Google Shape;61176;p2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7" name="Google Shape;61177;p2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8" name="Google Shape;61178;p2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9" name="Google Shape;61179;p2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0" name="Google Shape;61180;p2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1" name="Google Shape;61181;p2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2" name="Google Shape;61182;p2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3" name="Google Shape;61183;p2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4" name="Google Shape;61184;p2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5" name="Google Shape;61185;p2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6" name="Google Shape;61186;p2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7" name="Google Shape;61187;p2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8" name="Google Shape;61188;p2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9" name="Google Shape;61189;p2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0" name="Google Shape;61190;p2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1" name="Google Shape;61191;p2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2" name="Google Shape;61192;p2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3" name="Google Shape;61193;p2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4" name="Google Shape;61194;p2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5" name="Google Shape;61195;p2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6" name="Google Shape;61196;p2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7" name="Google Shape;61197;p2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8" name="Google Shape;61198;p2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9" name="Google Shape;61199;p2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0" name="Google Shape;61200;p2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1" name="Google Shape;61201;p2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2" name="Google Shape;61202;p2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3" name="Google Shape;61203;p2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4" name="Google Shape;61204;p2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5" name="Google Shape;61205;p2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6" name="Google Shape;61206;p2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7" name="Google Shape;61207;p2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8" name="Google Shape;61208;p2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9" name="Google Shape;61209;p2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0" name="Google Shape;61210;p2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1" name="Google Shape;61211;p2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2" name="Google Shape;61212;p2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3" name="Google Shape;61213;p2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4" name="Google Shape;61214;p2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5" name="Google Shape;61215;p2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6" name="Google Shape;61216;p2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7" name="Google Shape;61217;p2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8" name="Google Shape;61218;p2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9" name="Google Shape;61219;p2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0" name="Google Shape;61220;p2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1" name="Google Shape;61221;p2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2" name="Google Shape;61222;p2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3" name="Google Shape;61223;p2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4" name="Google Shape;61224;p2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5" name="Google Shape;61225;p2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6" name="Google Shape;61226;p2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7" name="Google Shape;61227;p2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8" name="Google Shape;61228;p2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9" name="Google Shape;61229;p2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0" name="Google Shape;61230;p2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1" name="Google Shape;61231;p2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2" name="Google Shape;61232;p2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3" name="Google Shape;61233;p2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4" name="Google Shape;61234;p2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5" name="Google Shape;61235;p2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6" name="Google Shape;61236;p2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7" name="Google Shape;61237;p2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8" name="Google Shape;61238;p2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9" name="Google Shape;61239;p2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0" name="Google Shape;61240;p2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1" name="Google Shape;61241;p2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2" name="Google Shape;61242;p2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3" name="Google Shape;61243;p2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4" name="Google Shape;61244;p2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5" name="Google Shape;61245;p2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6" name="Google Shape;61246;p2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7" name="Google Shape;61247;p2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8" name="Google Shape;61248;p2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9" name="Google Shape;61249;p2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0" name="Google Shape;61250;p2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1" name="Google Shape;61251;p2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2" name="Google Shape;61252;p2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3" name="Google Shape;61253;p2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4" name="Google Shape;61254;p2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5" name="Google Shape;61255;p2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6" name="Google Shape;61256;p2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7" name="Google Shape;61257;p2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8" name="Google Shape;61258;p2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9" name="Google Shape;61259;p2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0" name="Google Shape;61260;p2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1" name="Google Shape;61261;p2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2" name="Google Shape;61262;p2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3" name="Google Shape;61263;p2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4" name="Google Shape;61264;p2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5" name="Google Shape;61265;p2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6" name="Google Shape;61266;p2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7" name="Google Shape;61267;p2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8" name="Google Shape;61268;p2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9" name="Google Shape;61269;p2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0" name="Google Shape;61270;p2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1" name="Google Shape;61271;p2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2" name="Google Shape;61272;p2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3" name="Google Shape;61273;p2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4" name="Google Shape;61274;p2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5" name="Google Shape;61275;p2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6" name="Google Shape;61276;p2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7" name="Google Shape;61277;p2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8" name="Google Shape;61278;p2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9" name="Google Shape;61279;p2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0" name="Google Shape;61280;p2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1" name="Google Shape;61281;p2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2" name="Google Shape;61282;p2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3" name="Google Shape;61283;p2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4" name="Google Shape;61284;p2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5" name="Google Shape;61285;p2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6" name="Google Shape;61286;p2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7" name="Google Shape;61287;p2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8" name="Google Shape;61288;p2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9" name="Google Shape;61289;p2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0" name="Google Shape;61290;p2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1" name="Google Shape;61291;p2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2" name="Google Shape;61292;p2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3" name="Google Shape;61293;p2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4" name="Google Shape;61294;p2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5" name="Google Shape;61295;p2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6" name="Google Shape;61296;p2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7" name="Google Shape;61297;p2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8" name="Google Shape;61298;p2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9" name="Google Shape;61299;p2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0" name="Google Shape;61300;p2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1" name="Google Shape;61301;p2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2" name="Google Shape;61302;p2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3" name="Google Shape;61303;p2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4" name="Google Shape;61304;p2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5" name="Google Shape;61305;p2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6" name="Google Shape;61306;p2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7" name="Google Shape;61307;p2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8" name="Google Shape;61308;p2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9" name="Google Shape;61309;p2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0" name="Google Shape;61310;p2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1" name="Google Shape;61311;p2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2" name="Google Shape;61312;p2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3" name="Google Shape;61313;p2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4" name="Google Shape;61314;p2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5" name="Google Shape;61315;p2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6" name="Google Shape;61316;p2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7" name="Google Shape;61317;p2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8" name="Google Shape;61318;p2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9" name="Google Shape;61319;p2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0" name="Google Shape;61320;p2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1" name="Google Shape;61321;p2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2" name="Google Shape;61322;p2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3" name="Google Shape;61323;p2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4" name="Google Shape;61324;p2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5" name="Google Shape;61325;p2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6" name="Google Shape;61326;p2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7" name="Google Shape;61327;p2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8" name="Google Shape;61328;p2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9" name="Google Shape;61329;p2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0" name="Google Shape;61330;p2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1" name="Google Shape;61331;p2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2" name="Google Shape;61332;p2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3" name="Google Shape;61333;p2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4" name="Google Shape;61334;p2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5" name="Google Shape;61335;p2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6" name="Google Shape;61336;p2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7" name="Google Shape;61337;p2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8" name="Google Shape;61338;p2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9" name="Google Shape;61339;p2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0" name="Google Shape;61340;p2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1" name="Google Shape;61341;p2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2" name="Google Shape;61342;p2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3" name="Google Shape;61343;p2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4" name="Google Shape;61344;p2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5" name="Google Shape;61345;p2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6" name="Google Shape;61346;p2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7" name="Google Shape;61347;p2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8" name="Google Shape;61348;p2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9" name="Google Shape;61349;p2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0" name="Google Shape;61350;p2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1" name="Google Shape;61351;p2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2" name="Google Shape;61352;p2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3" name="Google Shape;61353;p2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4" name="Google Shape;61354;p2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5" name="Google Shape;61355;p2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6" name="Google Shape;61356;p2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7" name="Google Shape;61357;p2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8" name="Google Shape;61358;p2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9" name="Google Shape;61359;p2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0" name="Google Shape;61360;p2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1" name="Google Shape;61361;p2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2" name="Google Shape;61362;p2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3" name="Google Shape;61363;p2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4" name="Google Shape;61364;p2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5" name="Google Shape;61365;p2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6" name="Google Shape;61366;p2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7" name="Google Shape;61367;p2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8" name="Google Shape;61368;p2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9" name="Google Shape;61369;p2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0" name="Google Shape;61370;p2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1" name="Google Shape;61371;p2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2" name="Google Shape;61372;p2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3" name="Google Shape;61373;p2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4" name="Google Shape;61374;p2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5" name="Google Shape;61375;p2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6" name="Google Shape;61376;p2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7" name="Google Shape;61377;p2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8" name="Google Shape;61378;p2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9" name="Google Shape;61379;p2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0" name="Google Shape;61380;p2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1" name="Google Shape;61381;p2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2" name="Google Shape;61382;p2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3" name="Google Shape;61383;p2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4" name="Google Shape;61384;p2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5" name="Google Shape;61385;p2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6" name="Google Shape;61386;p2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7" name="Google Shape;61387;p2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8" name="Google Shape;61388;p2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9" name="Google Shape;61389;p2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0" name="Google Shape;61390;p2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1" name="Google Shape;61391;p2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2" name="Google Shape;61392;p2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3" name="Google Shape;61393;p2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4" name="Google Shape;61394;p2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5" name="Google Shape;61395;p2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6" name="Google Shape;61396;p2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7" name="Google Shape;61397;p2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8" name="Google Shape;61398;p2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9" name="Google Shape;61399;p2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0" name="Google Shape;61400;p2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1" name="Google Shape;61401;p2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2" name="Google Shape;61402;p2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3" name="Google Shape;61403;p2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4" name="Google Shape;61404;p2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5" name="Google Shape;61405;p2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6" name="Google Shape;61406;p2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7" name="Google Shape;61407;p2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8" name="Google Shape;61408;p2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9" name="Google Shape;61409;p2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0" name="Google Shape;61410;p2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1" name="Google Shape;61411;p2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2" name="Google Shape;61412;p2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3" name="Google Shape;61413;p2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4" name="Google Shape;61414;p2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5" name="Google Shape;61415;p2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6" name="Google Shape;61416;p2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7" name="Google Shape;61417;p2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8" name="Google Shape;61418;p2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9" name="Google Shape;61419;p2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0" name="Google Shape;61420;p2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1" name="Google Shape;61421;p2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2" name="Google Shape;61422;p2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3" name="Google Shape;61423;p2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4" name="Google Shape;61424;p2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5" name="Google Shape;61425;p2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6" name="Google Shape;61426;p2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7" name="Google Shape;61427;p2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8" name="Google Shape;61428;p2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9" name="Google Shape;61429;p2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0" name="Google Shape;61430;p2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1" name="Google Shape;61431;p2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2" name="Google Shape;61432;p2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3" name="Google Shape;61433;p2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4" name="Google Shape;61434;p2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5" name="Google Shape;61435;p2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6" name="Google Shape;61436;p2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7" name="Google Shape;61437;p2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8" name="Google Shape;61438;p2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9" name="Google Shape;61439;p2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0" name="Google Shape;61440;p2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1" name="Google Shape;61441;p2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2" name="Google Shape;61442;p2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3" name="Google Shape;61443;p2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4" name="Google Shape;61444;p2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5" name="Google Shape;61445;p2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6" name="Google Shape;61446;p2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7" name="Google Shape;61447;p2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8" name="Google Shape;61448;p2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9" name="Google Shape;61449;p2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0" name="Google Shape;61450;p2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1" name="Google Shape;61451;p2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2" name="Google Shape;61452;p2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3" name="Google Shape;61453;p2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4" name="Google Shape;61454;p2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5" name="Google Shape;61455;p2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6" name="Google Shape;61456;p2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7" name="Google Shape;61457;p2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8" name="Google Shape;61458;p2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9" name="Google Shape;61459;p2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0" name="Google Shape;61460;p2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1" name="Google Shape;61461;p2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2" name="Google Shape;61462;p2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3" name="Google Shape;61463;p2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4" name="Google Shape;61464;p2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5" name="Google Shape;61465;p2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6" name="Google Shape;61466;p2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7" name="Google Shape;61467;p2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8" name="Google Shape;61468;p2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9" name="Google Shape;61469;p2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0" name="Google Shape;61470;p2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1" name="Google Shape;61471;p2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2" name="Google Shape;61472;p2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3" name="Google Shape;61473;p2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4" name="Google Shape;61474;p2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5" name="Google Shape;61475;p2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6" name="Google Shape;61476;p2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7" name="Google Shape;61477;p2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8" name="Google Shape;61478;p2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9" name="Google Shape;61479;p2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0" name="Google Shape;61480;p2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1" name="Google Shape;61481;p2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2" name="Google Shape;61482;p2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3" name="Google Shape;61483;p2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4" name="Google Shape;61484;p2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5" name="Google Shape;61485;p2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6" name="Google Shape;61486;p2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7" name="Google Shape;61487;p2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8" name="Google Shape;61488;p2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9" name="Google Shape;61489;p2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0" name="Google Shape;61490;p2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1" name="Google Shape;61491;p2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2" name="Google Shape;61492;p2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3" name="Google Shape;61493;p2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4" name="Google Shape;61494;p2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5" name="Google Shape;61495;p2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6" name="Google Shape;61496;p2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7" name="Google Shape;61497;p2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8" name="Google Shape;61498;p2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9" name="Google Shape;61499;p2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0" name="Google Shape;61500;p2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1" name="Google Shape;61501;p2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2" name="Google Shape;61502;p2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3" name="Google Shape;61503;p2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4" name="Google Shape;61504;p2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5" name="Google Shape;61505;p2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6" name="Google Shape;61506;p2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7" name="Google Shape;61507;p2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8" name="Google Shape;61508;p2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9" name="Google Shape;61509;p2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0" name="Google Shape;61510;p2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1" name="Google Shape;61511;p2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2" name="Google Shape;61512;p2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3" name="Google Shape;61513;p2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4" name="Google Shape;61514;p2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5" name="Google Shape;61515;p2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6" name="Google Shape;61516;p2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7" name="Google Shape;61517;p2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8" name="Google Shape;61518;p2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9" name="Google Shape;61519;p2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0" name="Google Shape;61520;p2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1" name="Google Shape;61521;p2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2" name="Google Shape;61522;p2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3" name="Google Shape;61523;p2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4" name="Google Shape;61524;p2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5" name="Google Shape;61525;p2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6" name="Google Shape;61526;p2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7" name="Google Shape;61527;p2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8" name="Google Shape;61528;p2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9" name="Google Shape;61529;p2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0" name="Google Shape;61530;p2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1" name="Google Shape;61531;p2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2" name="Google Shape;61532;p2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3" name="Google Shape;61533;p2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4" name="Google Shape;61534;p2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5" name="Google Shape;61535;p2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6" name="Google Shape;61536;p2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7" name="Google Shape;61537;p2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8" name="Google Shape;61538;p2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9" name="Google Shape;61539;p2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0" name="Google Shape;61540;p2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1" name="Google Shape;61541;p2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2" name="Google Shape;61542;p2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3" name="Google Shape;61543;p2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4" name="Google Shape;61544;p2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5" name="Google Shape;61545;p2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6" name="Google Shape;61546;p2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7" name="Google Shape;61547;p2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8" name="Google Shape;61548;p2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9" name="Google Shape;61549;p2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0" name="Google Shape;61550;p2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1" name="Google Shape;61551;p2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2" name="Google Shape;61552;p2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3" name="Google Shape;61553;p2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4" name="Google Shape;61554;p2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5" name="Google Shape;61555;p2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6" name="Google Shape;61556;p2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7" name="Google Shape;61557;p2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8" name="Google Shape;61558;p2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9" name="Google Shape;61559;p2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0" name="Google Shape;61560;p2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1" name="Google Shape;61561;p2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2" name="Google Shape;61562;p2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3" name="Google Shape;61563;p2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4" name="Google Shape;61564;p2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5" name="Google Shape;61565;p2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6" name="Google Shape;61566;p2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7" name="Google Shape;61567;p2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8" name="Google Shape;61568;p2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9" name="Google Shape;61569;p2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0" name="Google Shape;61570;p2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1" name="Google Shape;61571;p2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2" name="Google Shape;61572;p2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3" name="Google Shape;61573;p2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4" name="Google Shape;61574;p2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5" name="Google Shape;61575;p2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6" name="Google Shape;61576;p2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7" name="Google Shape;61577;p2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8" name="Google Shape;61578;p2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9" name="Google Shape;61579;p2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0" name="Google Shape;61580;p2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1" name="Google Shape;61581;p2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2" name="Google Shape;61582;p2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3" name="Google Shape;61583;p2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4" name="Google Shape;61584;p2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5" name="Google Shape;61585;p2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6" name="Google Shape;61586;p2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7" name="Google Shape;61587;p2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8" name="Google Shape;61588;p2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9" name="Google Shape;61589;p2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0" name="Google Shape;61590;p2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1" name="Google Shape;61591;p2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2" name="Google Shape;61592;p2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3" name="Google Shape;61593;p2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4" name="Google Shape;61594;p2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5" name="Google Shape;61595;p2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6" name="Google Shape;61596;p2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7" name="Google Shape;61597;p2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8" name="Google Shape;61598;p2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9" name="Google Shape;61599;p2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0" name="Google Shape;61600;p2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1" name="Google Shape;61601;p2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2" name="Google Shape;61602;p2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3" name="Google Shape;61603;p2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4" name="Google Shape;61604;p2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5" name="Google Shape;61605;p2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6" name="Google Shape;61606;p2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7" name="Google Shape;61607;p2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8" name="Google Shape;61608;p2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9" name="Google Shape;61609;p2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0" name="Google Shape;61610;p2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1" name="Google Shape;61611;p2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2" name="Google Shape;61612;p2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3" name="Google Shape;61613;p2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4" name="Google Shape;61614;p2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5" name="Google Shape;61615;p2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6" name="Google Shape;61616;p2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7" name="Google Shape;61617;p2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8" name="Google Shape;61618;p2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9" name="Google Shape;61619;p2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0" name="Google Shape;61620;p2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1" name="Google Shape;61621;p2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2" name="Google Shape;61622;p2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3" name="Google Shape;61623;p2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4" name="Google Shape;61624;p2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5" name="Google Shape;61625;p2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6" name="Google Shape;61626;p2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7" name="Google Shape;61627;p2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8" name="Google Shape;61628;p2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9" name="Google Shape;61629;p2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0" name="Google Shape;61630;p2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1" name="Google Shape;61631;p2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2" name="Google Shape;61632;p2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3" name="Google Shape;61633;p2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4" name="Google Shape;61634;p2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5" name="Google Shape;61635;p2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6" name="Google Shape;61636;p2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7" name="Google Shape;61637;p2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8" name="Google Shape;61638;p2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9" name="Google Shape;61639;p2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0" name="Google Shape;61640;p2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1" name="Google Shape;61641;p2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2" name="Google Shape;61642;p2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3" name="Google Shape;61643;p2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4" name="Google Shape;61644;p2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5" name="Google Shape;61645;p2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6" name="Google Shape;61646;p2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7" name="Google Shape;61647;p2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8" name="Google Shape;61648;p2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9" name="Google Shape;61649;p2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0" name="Google Shape;61650;p2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1" name="Google Shape;61651;p2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2" name="Google Shape;61652;p2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3" name="Google Shape;61653;p2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4" name="Google Shape;61654;p2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5" name="Google Shape;61655;p2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6" name="Google Shape;61656;p2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7" name="Google Shape;61657;p2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8" name="Google Shape;61658;p2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9" name="Google Shape;61659;p2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0" name="Google Shape;61660;p2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1" name="Google Shape;61661;p2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2" name="Google Shape;61662;p2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3" name="Google Shape;61663;p2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4" name="Google Shape;61664;p2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5" name="Google Shape;61665;p2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6" name="Google Shape;61666;p2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7" name="Google Shape;61667;p2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8" name="Google Shape;61668;p2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9" name="Google Shape;61669;p2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0" name="Google Shape;61670;p2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1" name="Google Shape;61671;p2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2" name="Google Shape;61672;p2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3" name="Google Shape;61673;p2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4" name="Google Shape;61674;p2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5" name="Google Shape;61675;p2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6" name="Google Shape;61676;p2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7" name="Google Shape;61677;p2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8" name="Google Shape;61678;p2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9" name="Google Shape;61679;p2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0" name="Google Shape;61680;p2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1" name="Google Shape;61681;p2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2" name="Google Shape;61682;p2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3" name="Google Shape;61683;p2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4" name="Google Shape;61684;p2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5" name="Google Shape;61685;p2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6" name="Google Shape;61686;p2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7" name="Google Shape;61687;p2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8" name="Google Shape;61688;p2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9" name="Google Shape;61689;p2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0" name="Google Shape;61690;p2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1" name="Google Shape;61691;p2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2" name="Google Shape;61692;p2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3" name="Google Shape;61693;p2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4" name="Google Shape;61694;p2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5" name="Google Shape;61695;p2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6" name="Google Shape;61696;p2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7" name="Google Shape;61697;p2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8" name="Google Shape;61698;p2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9" name="Google Shape;61699;p2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0" name="Google Shape;61700;p2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1" name="Google Shape;61701;p2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2" name="Google Shape;61702;p2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3" name="Google Shape;61703;p2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4" name="Google Shape;61704;p2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5" name="Google Shape;61705;p2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6" name="Google Shape;61706;p2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7" name="Google Shape;61707;p2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8" name="Google Shape;61708;p2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9" name="Google Shape;61709;p2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0" name="Google Shape;61710;p2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1" name="Google Shape;61711;p2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2" name="Google Shape;61712;p2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3" name="Google Shape;61713;p2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4" name="Google Shape;61714;p2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5" name="Google Shape;61715;p2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6" name="Google Shape;61716;p2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7" name="Google Shape;61717;p2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8" name="Google Shape;61718;p2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9" name="Google Shape;61719;p2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0" name="Google Shape;61720;p2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1" name="Google Shape;61721;p2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2" name="Google Shape;61722;p2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3" name="Google Shape;61723;p2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4" name="Google Shape;61724;p2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5" name="Google Shape;61725;p2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6" name="Google Shape;61726;p2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7" name="Google Shape;61727;p2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8" name="Google Shape;61728;p2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9" name="Google Shape;61729;p2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0" name="Google Shape;61730;p2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1" name="Google Shape;61731;p2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2" name="Google Shape;61732;p2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3" name="Google Shape;61733;p2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4" name="Google Shape;61734;p2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5" name="Google Shape;61735;p2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6" name="Google Shape;61736;p2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7" name="Google Shape;61737;p2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8" name="Google Shape;61738;p2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9" name="Google Shape;61739;p2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0" name="Google Shape;61740;p2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1" name="Google Shape;61741;p2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2" name="Google Shape;61742;p2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3" name="Google Shape;61743;p2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4" name="Google Shape;61744;p2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5" name="Google Shape;61745;p2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6" name="Google Shape;61746;p2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7" name="Google Shape;61747;p2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8" name="Google Shape;61748;p2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9" name="Google Shape;61749;p2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0" name="Google Shape;61750;p2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1" name="Google Shape;61751;p2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2" name="Google Shape;61752;p2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3" name="Google Shape;61753;p2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4" name="Google Shape;61754;p2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5" name="Google Shape;61755;p2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6" name="Google Shape;61756;p2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7" name="Google Shape;61757;p2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8" name="Google Shape;61758;p2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9" name="Google Shape;61759;p2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0" name="Google Shape;61760;p2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1" name="Google Shape;61761;p2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2" name="Google Shape;61762;p2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3" name="Google Shape;61763;p2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4" name="Google Shape;61764;p2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5" name="Google Shape;61765;p2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6" name="Google Shape;61766;p2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7" name="Google Shape;61767;p2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8" name="Google Shape;61768;p2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9" name="Google Shape;61769;p2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0" name="Google Shape;61770;p2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1" name="Google Shape;61771;p2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2" name="Google Shape;61772;p2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3" name="Google Shape;61773;p2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4" name="Google Shape;61774;p2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5" name="Google Shape;61775;p2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6" name="Google Shape;61776;p2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7" name="Google Shape;61777;p2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8" name="Google Shape;61778;p2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9" name="Google Shape;61779;p2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0" name="Google Shape;61780;p2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1" name="Google Shape;61781;p2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2" name="Google Shape;61782;p2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3" name="Google Shape;61783;p2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4" name="Google Shape;61784;p2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5" name="Google Shape;61785;p2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6" name="Google Shape;61786;p2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7" name="Google Shape;61787;p2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8" name="Google Shape;61788;p2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9" name="Google Shape;61789;p2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0" name="Google Shape;61790;p2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1" name="Google Shape;61791;p2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2" name="Google Shape;61792;p2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3" name="Google Shape;61793;p2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4" name="Google Shape;61794;p2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5" name="Google Shape;61795;p2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6" name="Google Shape;61796;p2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7" name="Google Shape;61797;p2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8" name="Google Shape;61798;p2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9" name="Google Shape;61799;p2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0" name="Google Shape;61800;p2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1" name="Google Shape;61801;p2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2" name="Google Shape;61802;p2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3" name="Google Shape;61803;p2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4" name="Google Shape;61804;p2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5" name="Google Shape;61805;p2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6" name="Google Shape;61806;p2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7" name="Google Shape;61807;p2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8" name="Google Shape;61808;p2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9" name="Google Shape;61809;p2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0" name="Google Shape;61810;p2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1" name="Google Shape;61811;p2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2" name="Google Shape;61812;p2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3" name="Google Shape;61813;p2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4" name="Google Shape;61814;p2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5" name="Google Shape;61815;p2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6" name="Google Shape;61816;p2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7" name="Google Shape;61817;p2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8" name="Google Shape;61818;p2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9" name="Google Shape;61819;p2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0" name="Google Shape;61820;p2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1" name="Google Shape;61821;p2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2" name="Google Shape;61822;p2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3" name="Google Shape;61823;p2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4" name="Google Shape;61824;p2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5" name="Google Shape;61825;p2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6" name="Google Shape;61826;p2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7" name="Google Shape;61827;p2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8" name="Google Shape;61828;p2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9" name="Google Shape;61829;p2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0" name="Google Shape;61830;p2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1" name="Google Shape;61831;p2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2" name="Google Shape;61832;p2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3" name="Google Shape;61833;p2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4" name="Google Shape;61834;p2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5" name="Google Shape;61835;p2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6" name="Google Shape;61836;p2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7" name="Google Shape;61837;p2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8" name="Google Shape;61838;p2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9" name="Google Shape;61839;p2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0" name="Google Shape;61840;p2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1" name="Google Shape;61841;p2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2" name="Google Shape;61842;p2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3" name="Google Shape;61843;p2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4" name="Google Shape;61844;p2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5" name="Google Shape;61845;p2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6" name="Google Shape;61846;p2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7" name="Google Shape;61847;p2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8" name="Google Shape;61848;p2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9" name="Google Shape;61849;p2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0" name="Google Shape;61850;p2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1" name="Google Shape;61851;p2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2" name="Google Shape;61852;p2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3" name="Google Shape;61853;p2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4" name="Google Shape;61854;p2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5" name="Google Shape;61855;p2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6" name="Google Shape;61856;p2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7" name="Google Shape;61857;p2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8" name="Google Shape;61858;p2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9" name="Google Shape;61859;p2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0" name="Google Shape;61860;p2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1" name="Google Shape;61861;p2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2" name="Google Shape;61862;p2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3" name="Google Shape;61863;p2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4" name="Google Shape;61864;p2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5" name="Google Shape;61865;p2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6" name="Google Shape;61866;p2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7" name="Google Shape;61867;p2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8" name="Google Shape;61868;p2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9" name="Google Shape;61869;p2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0" name="Google Shape;61870;p2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1" name="Google Shape;61871;p2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2" name="Google Shape;61872;p2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3" name="Google Shape;61873;p2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4" name="Google Shape;61874;p2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5" name="Google Shape;61875;p2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6" name="Google Shape;61876;p2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7" name="Google Shape;61877;p2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8" name="Google Shape;61878;p2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9" name="Google Shape;61879;p2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0" name="Google Shape;61880;p2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1" name="Google Shape;61881;p2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2" name="Google Shape;61882;p2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3" name="Google Shape;61883;p2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4" name="Google Shape;61884;p2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5" name="Google Shape;61885;p2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6" name="Google Shape;61886;p2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7" name="Google Shape;61887;p2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8" name="Google Shape;61888;p2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9" name="Google Shape;61889;p2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0" name="Google Shape;61890;p2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1" name="Google Shape;61891;p2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2" name="Google Shape;61892;p2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3" name="Google Shape;61893;p2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4" name="Google Shape;61894;p2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5" name="Google Shape;61895;p2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6" name="Google Shape;61896;p2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7" name="Google Shape;61897;p2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8" name="Google Shape;61898;p2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9" name="Google Shape;61899;p2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0" name="Google Shape;61900;p2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1" name="Google Shape;61901;p2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2" name="Google Shape;61902;p2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3" name="Google Shape;61903;p2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4" name="Google Shape;61904;p2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5" name="Google Shape;61905;p2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6" name="Google Shape;61906;p2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7" name="Google Shape;61907;p2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8" name="Google Shape;61908;p2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9" name="Google Shape;61909;p2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0" name="Google Shape;61910;p2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1" name="Google Shape;61911;p2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2" name="Google Shape;61912;p2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3" name="Google Shape;61913;p2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4" name="Google Shape;61914;p2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5" name="Google Shape;61915;p2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6" name="Google Shape;61916;p2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7" name="Google Shape;61917;p2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8" name="Google Shape;61918;p2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9" name="Google Shape;61919;p2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0" name="Google Shape;61920;p2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1" name="Google Shape;61921;p2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2" name="Google Shape;61922;p2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3" name="Google Shape;61923;p2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4" name="Google Shape;61924;p2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5" name="Google Shape;61925;p2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6" name="Google Shape;61926;p2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7" name="Google Shape;61927;p2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8" name="Google Shape;61928;p2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9" name="Google Shape;61929;p2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0" name="Google Shape;61930;p2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1" name="Google Shape;61931;p2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2" name="Google Shape;61932;p2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3" name="Google Shape;61933;p2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4" name="Google Shape;61934;p2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5" name="Google Shape;61935;p2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6" name="Google Shape;61936;p2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7" name="Google Shape;61937;p2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8" name="Google Shape;61938;p2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9" name="Google Shape;61939;p2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0" name="Google Shape;61940;p2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1" name="Google Shape;61941;p2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2" name="Google Shape;61942;p2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3" name="Google Shape;61943;p2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4" name="Google Shape;61944;p2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5" name="Google Shape;61945;p2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6" name="Google Shape;61946;p2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7" name="Google Shape;61947;p2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8" name="Google Shape;61948;p2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9" name="Google Shape;61949;p2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0" name="Google Shape;61950;p2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1" name="Google Shape;61951;p2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2" name="Google Shape;61952;p2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3" name="Google Shape;61953;p2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4" name="Google Shape;61954;p2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5" name="Google Shape;61955;p2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6" name="Google Shape;61956;p2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7" name="Google Shape;61957;p2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8" name="Google Shape;61958;p2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9" name="Google Shape;61959;p2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0" name="Google Shape;61960;p2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1" name="Google Shape;61961;p2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2" name="Google Shape;61962;p2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3" name="Google Shape;61963;p2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4" name="Google Shape;61964;p2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5" name="Google Shape;61965;p2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6" name="Google Shape;61966;p2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7" name="Google Shape;61967;p2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8" name="Google Shape;61968;p2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9" name="Google Shape;61969;p2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0" name="Google Shape;61970;p2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1" name="Google Shape;61971;p2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2" name="Google Shape;61972;p2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3" name="Google Shape;61973;p2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4" name="Google Shape;61974;p2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5" name="Google Shape;61975;p2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6" name="Google Shape;61976;p2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7" name="Google Shape;61977;p2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8" name="Google Shape;61978;p2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9" name="Google Shape;61979;p2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0" name="Google Shape;61980;p2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1" name="Google Shape;61981;p2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2" name="Google Shape;61982;p2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3" name="Google Shape;61983;p2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4" name="Google Shape;61984;p2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5" name="Google Shape;61985;p2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6" name="Google Shape;61986;p2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7" name="Google Shape;61987;p2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8" name="Google Shape;61988;p2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9" name="Google Shape;61989;p2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0" name="Google Shape;61990;p2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1" name="Google Shape;61991;p2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9144000" cy="5143500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hyperlink" Target="https://www.facebook.com/teamKTUTS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  <p:pic>
        <p:nvPicPr>
          <p:cNvPr id="4" name="Picture 3" descr="A picture containing diagram&#10;&#10;Description automatically generated">
            <a:extLst>
              <a:ext uri="{FF2B5EF4-FFF2-40B4-BE49-F238E27FC236}">
                <a16:creationId xmlns:a16="http://schemas.microsoft.com/office/drawing/2014/main" id="{BFF95591-3E5A-46EC-963A-5048DDD50EC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16879817"/>
            <a:ext cx="1881378" cy="1625303"/>
          </a:xfrm>
          <a:prstGeom prst="rect">
            <a:avLst/>
          </a:prstGeom>
        </p:spPr>
      </p:pic>
      <p:pic>
        <p:nvPicPr>
          <p:cNvPr id="5" name="Picture 4" descr="A picture containing diagram&#10;&#10;Description automatically generated">
            <a:extLst>
              <a:ext uri="{FF2B5EF4-FFF2-40B4-BE49-F238E27FC236}">
                <a16:creationId xmlns:a16="http://schemas.microsoft.com/office/drawing/2014/main" id="{A0166C9A-2923-427A-81EF-2503070B6991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41314" y="16879817"/>
            <a:ext cx="1881378" cy="1625303"/>
          </a:xfrm>
          <a:prstGeom prst="rect">
            <a:avLst/>
          </a:prstGeom>
        </p:spPr>
      </p:pic>
      <p:pic>
        <p:nvPicPr>
          <p:cNvPr id="8" name="Picture 7" descr="A picture containing diagram&#10;&#10;Description automatically generated">
            <a:extLst>
              <a:ext uri="{FF2B5EF4-FFF2-40B4-BE49-F238E27FC236}">
                <a16:creationId xmlns:a16="http://schemas.microsoft.com/office/drawing/2014/main" id="{6B7D159F-2DCA-40B8-BF58-5A2E778661D9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61200" y="-8906265"/>
            <a:ext cx="1881378" cy="1625303"/>
          </a:xfrm>
          <a:prstGeom prst="rect">
            <a:avLst/>
          </a:prstGeom>
        </p:spPr>
      </p:pic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DDA9F2F3-A48F-4503-8FB7-5D755015992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960745" y="-8093614"/>
            <a:ext cx="1881378" cy="1625303"/>
          </a:xfrm>
          <a:prstGeom prst="rect">
            <a:avLst/>
          </a:prstGeom>
        </p:spPr>
      </p:pic>
      <p:sp>
        <p:nvSpPr>
          <p:cNvPr id="10" name="TextBox 12">
            <a:extLst>
              <a:ext uri="{FF2B5EF4-FFF2-40B4-BE49-F238E27FC236}">
                <a16:creationId xmlns:a16="http://schemas.microsoft.com/office/drawing/2014/main" id="{07F764F7-86FE-47EF-8A10-83996ED2C1DA}"/>
              </a:ext>
            </a:extLst>
          </p:cNvPr>
          <p:cNvSpPr txBox="1"/>
          <p:nvPr userDrawn="1"/>
        </p:nvSpPr>
        <p:spPr>
          <a:xfrm>
            <a:off x="801155" y="6973817"/>
            <a:ext cx="931122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page:</a:t>
            </a:r>
          </a:p>
          <a:p>
            <a:r>
              <a:rPr lang="en-US" dirty="0">
                <a:solidFill>
                  <a:srgbClr val="FF3399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https://www.facebook.com/teamKTUTS</a:t>
            </a:r>
            <a:endParaRPr lang="en-US" dirty="0">
              <a:solidFill>
                <a:srgbClr val="FF33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KTUTS.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SĐT: 0922 645 654</a:t>
            </a:r>
          </a:p>
        </p:txBody>
      </p:sp>
      <p:pic>
        <p:nvPicPr>
          <p:cNvPr id="11" name="Picture 10" descr="A picture containing diagram&#10;&#10;Description automatically generated">
            <a:extLst>
              <a:ext uri="{FF2B5EF4-FFF2-40B4-BE49-F238E27FC236}">
                <a16:creationId xmlns:a16="http://schemas.microsoft.com/office/drawing/2014/main" id="{F92E5575-2A88-4B91-8176-DDCD3528D27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0" y="6669017"/>
            <a:ext cx="1881378" cy="1625303"/>
          </a:xfrm>
          <a:prstGeom prst="rect">
            <a:avLst/>
          </a:prstGeom>
        </p:spPr>
      </p:pic>
      <p:sp>
        <p:nvSpPr>
          <p:cNvPr id="12" name="TextBox 11"/>
          <p:cNvSpPr txBox="1"/>
          <p:nvPr userDrawn="1"/>
        </p:nvSpPr>
        <p:spPr>
          <a:xfrm>
            <a:off x="8205216" y="84052"/>
            <a:ext cx="93878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smtClean="0">
                <a:solidFill>
                  <a:schemeClr val="bg1">
                    <a:lumMod val="50000"/>
                  </a:schemeClr>
                </a:solidFill>
                <a:latin typeface="UVN Thoi Dai" panose="04030205020802020502" pitchFamily="82" charset="0"/>
              </a:rPr>
              <a:t>KTUTS</a:t>
            </a:r>
            <a:endParaRPr lang="en-US" sz="1500" b="1">
              <a:solidFill>
                <a:schemeClr val="bg1">
                  <a:lumMod val="50000"/>
                </a:schemeClr>
              </a:solidFill>
              <a:latin typeface="UVN Thoi Dai" panose="04030205020802020502" pitchFamily="82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8" r:id="rId5"/>
    <p:sldLayoutId id="2147483662" r:id="rId6"/>
    <p:sldLayoutId id="2147483671" r:id="rId7"/>
    <p:sldLayoutId id="2147483672" r:id="rId8"/>
    <p:sldLayoutId id="2147483673" r:id="rId9"/>
    <p:sldLayoutId id="2147483674" r:id="rId10"/>
    <p:sldLayoutId id="2147483677" r:id="rId11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microsoft.com/office/2007/relationships/hdphoto" Target="../media/hdphoto5.wdp"/><Relationship Id="rId5" Type="http://schemas.openxmlformats.org/officeDocument/2006/relationships/image" Target="../media/image7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microsoft.com/office/2007/relationships/hdphoto" Target="../media/hdphoto6.wdp"/><Relationship Id="rId5" Type="http://schemas.openxmlformats.org/officeDocument/2006/relationships/image" Target="../media/image8.png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microsoft.com/office/2007/relationships/hdphoto" Target="../media/hdphoto4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microsoft.com/office/2007/relationships/hdphoto" Target="../media/hdphoto3.wdp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7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gif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gif"/><Relationship Id="rId5" Type="http://schemas.openxmlformats.org/officeDocument/2006/relationships/image" Target="../media/image33.gif"/><Relationship Id="rId4" Type="http://schemas.openxmlformats.org/officeDocument/2006/relationships/image" Target="../media/image32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39.emf"/><Relationship Id="rId3" Type="http://schemas.openxmlformats.org/officeDocument/2006/relationships/image" Target="../media/image30.jpg"/><Relationship Id="rId7" Type="http://schemas.openxmlformats.org/officeDocument/2006/relationships/image" Target="../media/image36.emf"/><Relationship Id="rId12" Type="http://schemas.openxmlformats.org/officeDocument/2006/relationships/oleObject" Target="../embeddings/oleObject5.bin"/><Relationship Id="rId2" Type="http://schemas.openxmlformats.org/officeDocument/2006/relationships/slideLayout" Target="../slideLayouts/slideLayout11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38.emf"/><Relationship Id="rId5" Type="http://schemas.openxmlformats.org/officeDocument/2006/relationships/image" Target="../media/image35.emf"/><Relationship Id="rId15" Type="http://schemas.openxmlformats.org/officeDocument/2006/relationships/image" Target="../media/image40.e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37.emf"/><Relationship Id="rId14" Type="http://schemas.openxmlformats.org/officeDocument/2006/relationships/oleObject" Target="../embeddings/oleObject6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microsoft.com/office/2007/relationships/hdphoto" Target="../media/hdphoto6.wdp"/><Relationship Id="rId5" Type="http://schemas.openxmlformats.org/officeDocument/2006/relationships/image" Target="../media/image8.png"/><Relationship Id="rId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12" Type="http://schemas.microsoft.com/office/2007/relationships/hdphoto" Target="../media/hdphoto9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microsoft.com/office/2007/relationships/hdphoto" Target="../media/hdphoto6.wdp"/><Relationship Id="rId11" Type="http://schemas.openxmlformats.org/officeDocument/2006/relationships/image" Target="../media/image11.png"/><Relationship Id="rId5" Type="http://schemas.openxmlformats.org/officeDocument/2006/relationships/image" Target="../media/image8.png"/><Relationship Id="rId10" Type="http://schemas.microsoft.com/office/2007/relationships/hdphoto" Target="../media/hdphoto8.wdp"/><Relationship Id="rId4" Type="http://schemas.microsoft.com/office/2007/relationships/hdphoto" Target="../media/hdphoto5.wdp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microsoft.com/office/2007/relationships/hdphoto" Target="../media/hdphoto8.wdp"/><Relationship Id="rId5" Type="http://schemas.openxmlformats.org/officeDocument/2006/relationships/image" Target="../media/image10.png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1.wav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10" Type="http://schemas.microsoft.com/office/2007/relationships/hdphoto" Target="../media/hdphoto10.wdp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10" Type="http://schemas.microsoft.com/office/2007/relationships/hdphoto" Target="../media/hdphoto10.wdp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4.png"/><Relationship Id="rId7" Type="http://schemas.microsoft.com/office/2007/relationships/hdphoto" Target="../media/hdphoto9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.png"/><Relationship Id="rId5" Type="http://schemas.microsoft.com/office/2007/relationships/hdphoto" Target="../media/hdphoto11.wdp"/><Relationship Id="rId4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microsoft.com/office/2007/relationships/hdphoto" Target="../media/hdphoto7.wdp"/><Relationship Id="rId5" Type="http://schemas.openxmlformats.org/officeDocument/2006/relationships/image" Target="../media/image9.png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1996547" y="1826817"/>
            <a:ext cx="5105100" cy="956100"/>
          </a:xfrm>
          <a:prstGeom prst="rect">
            <a:avLst/>
          </a:prstGeom>
          <a:ln w="57150">
            <a:solidFill>
              <a:srgbClr val="00B050"/>
            </a:solidFill>
          </a:ln>
        </p:spPr>
        <p:txBody>
          <a:bodyPr spcFirstLastPara="1" wrap="square" lIns="457200" tIns="91425" rIns="457200" bIns="91425" anchor="t" anchorCtr="0">
            <a:noAutofit/>
          </a:bodyPr>
          <a:lstStyle/>
          <a:p>
            <a:pPr marL="0" lvl="0" indent="0"/>
            <a:r>
              <a:rPr lang="en-US" sz="6000" dirty="0">
                <a:latin typeface="UTM Azuki" panose="02040603050506020204" pitchFamily="18" charset="0"/>
              </a:rPr>
              <a:t>TOÁN LỚP 4</a:t>
            </a:r>
            <a:endParaRPr sz="6000" dirty="0"/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1540225" y="3065875"/>
            <a:ext cx="724950" cy="1130325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479200" y="290175"/>
            <a:ext cx="1785975" cy="1579725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6363150" y="3589350"/>
            <a:ext cx="1280075" cy="551150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7685713" y="1059175"/>
            <a:ext cx="367425" cy="561250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7629200" y="1968238"/>
            <a:ext cx="767975" cy="890200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3699942" y="4220091"/>
            <a:ext cx="558849" cy="57500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328350" y="3809350"/>
            <a:ext cx="1329800" cy="1026925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593050" y="2613250"/>
            <a:ext cx="641375" cy="849575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4145101" y="-482697"/>
            <a:ext cx="807992" cy="1574256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3" name="Google Shape;70113;p31"/>
          <p:cNvSpPr/>
          <p:nvPr/>
        </p:nvSpPr>
        <p:spPr>
          <a:xfrm>
            <a:off x="741385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4" name="Google Shape;70114;p31"/>
          <p:cNvSpPr/>
          <p:nvPr/>
        </p:nvSpPr>
        <p:spPr>
          <a:xfrm>
            <a:off x="825925" y="6700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15" name="Google Shape;70115;p31"/>
          <p:cNvSpPr/>
          <p:nvPr/>
        </p:nvSpPr>
        <p:spPr>
          <a:xfrm>
            <a:off x="8128275" y="20121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7894125" y="3996150"/>
            <a:ext cx="876625" cy="840125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5115950" y="45555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1" name="Google Shape;70121;p31"/>
          <p:cNvSpPr/>
          <p:nvPr/>
        </p:nvSpPr>
        <p:spPr>
          <a:xfrm>
            <a:off x="2157500" y="44596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22" name="Google Shape;70122;p31"/>
          <p:cNvSpPr/>
          <p:nvPr/>
        </p:nvSpPr>
        <p:spPr>
          <a:xfrm>
            <a:off x="3592275" y="4920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18952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6772050" y="2414242"/>
            <a:ext cx="462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6727413" y="526413"/>
            <a:ext cx="16959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accent3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4th GRADE</a:t>
            </a:r>
            <a:endParaRPr sz="24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356" y="638225"/>
            <a:ext cx="3048950" cy="30489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88" b="100000" l="1183" r="8994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325" y="2709579"/>
            <a:ext cx="2310600" cy="2310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 Box 12">
            <a:extLst>
              <a:ext uri="{FF2B5EF4-FFF2-40B4-BE49-F238E27FC236}">
                <a16:creationId xmlns:a16="http://schemas.microsoft.com/office/drawing/2014/main" id="{818D85B4-FC9B-4796-BE5E-CEE59174D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629" y="2331202"/>
            <a:ext cx="8153400" cy="3062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và</a:t>
            </a:r>
            <a:r>
              <a:rPr lang="en-US" altLang="en-US" sz="2800" dirty="0"/>
              <a:t> SR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   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PQ </a:t>
            </a:r>
            <a:r>
              <a:rPr lang="en-US" altLang="en-US" sz="2800" dirty="0" err="1"/>
              <a:t>không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với</a:t>
            </a:r>
            <a:r>
              <a:rPr lang="en-US" altLang="en-US" sz="2800" dirty="0"/>
              <a:t> PS.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Các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cặp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đối</a:t>
            </a:r>
            <a:r>
              <a:rPr lang="en-US" altLang="en-US" sz="2800" dirty="0"/>
              <a:t> </a:t>
            </a:r>
            <a:r>
              <a:rPr lang="en-US" altLang="en-US" sz="2800" dirty="0" err="1"/>
              <a:t>diện</a:t>
            </a:r>
            <a:r>
              <a:rPr lang="en-US" altLang="en-US" sz="2800" dirty="0"/>
              <a:t> song </a:t>
            </a:r>
            <a:r>
              <a:rPr lang="en-US" altLang="en-US" sz="2800" dirty="0" err="1"/>
              <a:t>song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  <a:buFontTx/>
              <a:buAutoNum type="alphaLcParenR"/>
            </a:pPr>
            <a:r>
              <a:rPr lang="en-US" altLang="en-US" sz="2800" dirty="0"/>
              <a:t> </a:t>
            </a:r>
            <a:r>
              <a:rPr lang="en-US" altLang="en-US" sz="2800" dirty="0" err="1"/>
              <a:t>Bốn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cạnh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đều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bằng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nhau</a:t>
            </a:r>
            <a:r>
              <a:rPr lang="en-US" altLang="en-US" sz="2800" dirty="0"/>
              <a:t>.</a:t>
            </a:r>
          </a:p>
          <a:p>
            <a:pPr eaLnBrk="1" hangingPunct="1">
              <a:spcBef>
                <a:spcPts val="600"/>
              </a:spcBef>
            </a:pPr>
            <a:endParaRPr lang="en-US" altLang="en-US" sz="2800" dirty="0">
              <a:solidFill>
                <a:srgbClr val="0000CC"/>
              </a:solidFill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A38ADF9B-CFF6-4B30-ACB6-17A9693C529A}"/>
              </a:ext>
            </a:extLst>
          </p:cNvPr>
          <p:cNvGrpSpPr/>
          <p:nvPr/>
        </p:nvGrpSpPr>
        <p:grpSpPr>
          <a:xfrm>
            <a:off x="2582950" y="160815"/>
            <a:ext cx="2971800" cy="2199977"/>
            <a:chOff x="4572000" y="242888"/>
            <a:chExt cx="2971800" cy="2199977"/>
          </a:xfrm>
        </p:grpSpPr>
        <p:sp>
          <p:nvSpPr>
            <p:cNvPr id="75" name="Text Box 7">
              <a:extLst>
                <a:ext uri="{FF2B5EF4-FFF2-40B4-BE49-F238E27FC236}">
                  <a16:creationId xmlns:a16="http://schemas.microsoft.com/office/drawing/2014/main" id="{E3D0AFE2-D8AB-4A06-8E31-17B618B97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P</a:t>
              </a:r>
            </a:p>
          </p:txBody>
        </p:sp>
        <p:sp>
          <p:nvSpPr>
            <p:cNvPr id="76" name="Text Box 9">
              <a:extLst>
                <a:ext uri="{FF2B5EF4-FFF2-40B4-BE49-F238E27FC236}">
                  <a16:creationId xmlns:a16="http://schemas.microsoft.com/office/drawing/2014/main" id="{2CA08165-96E9-4B20-8C4F-2BC969712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242888"/>
              <a:ext cx="381000" cy="46166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>
                  <a:solidFill>
                    <a:srgbClr val="0070C0"/>
                  </a:solidFill>
                </a:rPr>
                <a:t>Q</a:t>
              </a:r>
            </a:p>
          </p:txBody>
        </p:sp>
        <p:sp>
          <p:nvSpPr>
            <p:cNvPr id="77" name="Text Box 10">
              <a:extLst>
                <a:ext uri="{FF2B5EF4-FFF2-40B4-BE49-F238E27FC236}">
                  <a16:creationId xmlns:a16="http://schemas.microsoft.com/office/drawing/2014/main" id="{AA2CCCBF-6971-4737-9805-7BCEBFBB82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11430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R</a:t>
              </a:r>
            </a:p>
          </p:txBody>
        </p:sp>
        <p:sp>
          <p:nvSpPr>
            <p:cNvPr id="78" name="Text Box 11">
              <a:extLst>
                <a:ext uri="{FF2B5EF4-FFF2-40B4-BE49-F238E27FC236}">
                  <a16:creationId xmlns:a16="http://schemas.microsoft.com/office/drawing/2014/main" id="{5489B41C-FE2C-433B-B013-EA14D580E5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1981200"/>
              <a:ext cx="381000" cy="461665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rgbClr val="0070C0"/>
                  </a:solidFill>
                </a:rPr>
                <a:t>S</a:t>
              </a:r>
            </a:p>
          </p:txBody>
        </p:sp>
        <p:sp>
          <p:nvSpPr>
            <p:cNvPr id="79" name="AutoShape 22">
              <a:extLst>
                <a:ext uri="{FF2B5EF4-FFF2-40B4-BE49-F238E27FC236}">
                  <a16:creationId xmlns:a16="http://schemas.microsoft.com/office/drawing/2014/main" id="{0838EFB6-920D-4842-8941-C10C1DB20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609600"/>
              <a:ext cx="2286000" cy="1371600"/>
            </a:xfrm>
            <a:prstGeom prst="diamond">
              <a:avLst/>
            </a:prstGeom>
            <a:noFill/>
            <a:ln w="38100">
              <a:solidFill>
                <a:srgbClr val="FF33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80" name="Line 23">
              <a:extLst>
                <a:ext uri="{FF2B5EF4-FFF2-40B4-BE49-F238E27FC236}">
                  <a16:creationId xmlns:a16="http://schemas.microsoft.com/office/drawing/2014/main" id="{1E462075-7A12-48A6-AAFD-AD20DA51D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9800" y="609600"/>
              <a:ext cx="0" cy="13716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Line 24">
              <a:extLst>
                <a:ext uri="{FF2B5EF4-FFF2-40B4-BE49-F238E27FC236}">
                  <a16:creationId xmlns:a16="http://schemas.microsoft.com/office/drawing/2014/main" id="{11B6FBFA-964D-4681-BB2A-E70BCF5BBA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6800" y="1295400"/>
              <a:ext cx="2286000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" name="Rectangle 1">
            <a:extLst>
              <a:ext uri="{FF2B5EF4-FFF2-40B4-BE49-F238E27FC236}">
                <a16:creationId xmlns:a16="http://schemas.microsoft.com/office/drawing/2014/main" id="{C8E9C7CC-D927-4805-80AB-AE7B7A0B5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036" y="2195512"/>
            <a:ext cx="8496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rgbClr val="FF0000"/>
                </a:solidFill>
              </a:rPr>
              <a:t>2.</a:t>
            </a:r>
            <a:r>
              <a:rPr lang="en-US" altLang="en-US" sz="2800" b="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Đúng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ghi</a:t>
            </a:r>
            <a:r>
              <a:rPr lang="en-US" altLang="en-US" sz="2800" dirty="0">
                <a:solidFill>
                  <a:srgbClr val="FF0000"/>
                </a:solidFill>
              </a:rPr>
              <a:t> Đ, </a:t>
            </a:r>
            <a:r>
              <a:rPr lang="en-US" altLang="en-US" sz="2800" dirty="0" err="1">
                <a:solidFill>
                  <a:srgbClr val="FF0000"/>
                </a:solidFill>
              </a:rPr>
              <a:t>sai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ghi</a:t>
            </a:r>
            <a:r>
              <a:rPr lang="en-US" altLang="en-US" sz="2800" dirty="0">
                <a:solidFill>
                  <a:srgbClr val="FF0000"/>
                </a:solidFill>
              </a:rPr>
              <a:t> S: </a:t>
            </a:r>
            <a:r>
              <a:rPr lang="en-US" altLang="en-US" sz="2800" dirty="0" err="1">
                <a:solidFill>
                  <a:srgbClr val="FF0000"/>
                </a:solidFill>
              </a:rPr>
              <a:t>Trong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thoi</a:t>
            </a:r>
            <a:r>
              <a:rPr lang="en-US" altLang="en-US" sz="2800" dirty="0">
                <a:solidFill>
                  <a:srgbClr val="FF0000"/>
                </a:solidFill>
              </a:rPr>
              <a:t> PQRS:</a:t>
            </a:r>
          </a:p>
        </p:txBody>
      </p:sp>
      <p:sp>
        <p:nvSpPr>
          <p:cNvPr id="83" name="Rectangle 18">
            <a:extLst>
              <a:ext uri="{FF2B5EF4-FFF2-40B4-BE49-F238E27FC236}">
                <a16:creationId xmlns:a16="http://schemas.microsoft.com/office/drawing/2014/main" id="{C940836E-9556-4675-8241-E879C479C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334392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id="{DF75BCA3-678A-4B45-BAD6-D8D4FC15F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2875556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5" name="Rectangle 20">
            <a:extLst>
              <a:ext uri="{FF2B5EF4-FFF2-40B4-BE49-F238E27FC236}">
                <a16:creationId xmlns:a16="http://schemas.microsoft.com/office/drawing/2014/main" id="{4B52C1DF-CFDE-4259-A225-CC7AF0212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387346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" name="Rectangle 21">
            <a:extLst>
              <a:ext uri="{FF2B5EF4-FFF2-40B4-BE49-F238E27FC236}">
                <a16:creationId xmlns:a16="http://schemas.microsoft.com/office/drawing/2014/main" id="{436A0DC1-E8F2-4202-B87B-4152F9E5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329" y="440996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2E228ADD-6367-4760-AAFC-0ACA4AAC07A5}"/>
              </a:ext>
            </a:extLst>
          </p:cNvPr>
          <p:cNvSpPr txBox="1"/>
          <p:nvPr/>
        </p:nvSpPr>
        <p:spPr>
          <a:xfrm>
            <a:off x="7116664" y="2760710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40F483A-A553-4920-B221-1F26B6B333D9}"/>
              </a:ext>
            </a:extLst>
          </p:cNvPr>
          <p:cNvSpPr txBox="1"/>
          <p:nvPr/>
        </p:nvSpPr>
        <p:spPr>
          <a:xfrm>
            <a:off x="7116664" y="3241004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7564172-27A0-475D-8E46-813AF7CA2BD4}"/>
              </a:ext>
            </a:extLst>
          </p:cNvPr>
          <p:cNvSpPr txBox="1"/>
          <p:nvPr/>
        </p:nvSpPr>
        <p:spPr>
          <a:xfrm>
            <a:off x="7116664" y="3751905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3643AD90-0FE0-45A5-9E24-4B36B859180C}"/>
              </a:ext>
            </a:extLst>
          </p:cNvPr>
          <p:cNvSpPr txBox="1"/>
          <p:nvPr/>
        </p:nvSpPr>
        <p:spPr>
          <a:xfrm>
            <a:off x="7116664" y="42990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pic>
        <p:nvPicPr>
          <p:cNvPr id="91" name="Picture 90">
            <a:extLst>
              <a:ext uri="{FF2B5EF4-FFF2-40B4-BE49-F238E27FC236}">
                <a16:creationId xmlns:a16="http://schemas.microsoft.com/office/drawing/2014/main" id="{888FC117-CB2C-4F1B-8837-876B13B5C5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4551" y="36799"/>
            <a:ext cx="2247753" cy="2247753"/>
          </a:xfrm>
          <a:prstGeom prst="rect">
            <a:avLst/>
          </a:prstGeom>
        </p:spPr>
      </p:pic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C303F0E2-1400-4C51-8A2B-198A5FA544C8}"/>
              </a:ext>
            </a:extLst>
          </p:cNvPr>
          <p:cNvCxnSpPr>
            <a:cxnSpLocks/>
            <a:endCxn id="81" idx="1"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717F6C18-97BB-42CB-A392-80DCE34AB401}"/>
              </a:ext>
            </a:extLst>
          </p:cNvPr>
          <p:cNvCxnSpPr>
            <a:cxnSpLocks/>
            <a:endCxn id="80" idx="0"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08767D48-2CA2-4671-9103-7FC4DA6613EC}"/>
              </a:ext>
            </a:extLst>
          </p:cNvPr>
          <p:cNvCxnSpPr>
            <a:cxnSpLocks/>
          </p:cNvCxnSpPr>
          <p:nvPr/>
        </p:nvCxnSpPr>
        <p:spPr>
          <a:xfrm>
            <a:off x="2767391" y="3334392"/>
            <a:ext cx="307460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5C8A10A-32A6-4D2D-9C80-CE2961193568}"/>
              </a:ext>
            </a:extLst>
          </p:cNvPr>
          <p:cNvCxnSpPr>
            <a:cxnSpLocks/>
          </p:cNvCxnSpPr>
          <p:nvPr/>
        </p:nvCxnSpPr>
        <p:spPr>
          <a:xfrm>
            <a:off x="2900669" y="1202177"/>
            <a:ext cx="1132730" cy="69439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BD3EC472-1FE6-43BD-A651-D02360CA4AB4}"/>
              </a:ext>
            </a:extLst>
          </p:cNvPr>
          <p:cNvCxnSpPr>
            <a:cxnSpLocks/>
          </p:cNvCxnSpPr>
          <p:nvPr/>
        </p:nvCxnSpPr>
        <p:spPr>
          <a:xfrm flipV="1">
            <a:off x="2885352" y="521952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453D0838-55B0-44DB-8FBC-947AA8E7CBA9}"/>
              </a:ext>
            </a:extLst>
          </p:cNvPr>
          <p:cNvCxnSpPr>
            <a:cxnSpLocks/>
          </p:cNvCxnSpPr>
          <p:nvPr/>
        </p:nvCxnSpPr>
        <p:spPr>
          <a:xfrm flipV="1">
            <a:off x="4030750" y="1213328"/>
            <a:ext cx="1143000" cy="683246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6CEBC7AC-8D84-43C5-B325-E19EF4F43151}"/>
              </a:ext>
            </a:extLst>
          </p:cNvPr>
          <p:cNvCxnSpPr>
            <a:cxnSpLocks/>
          </p:cNvCxnSpPr>
          <p:nvPr/>
        </p:nvCxnSpPr>
        <p:spPr>
          <a:xfrm flipV="1">
            <a:off x="2898021" y="527527"/>
            <a:ext cx="1132729" cy="6858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E88160D-3349-4520-9302-BC9AADFA8AEE}"/>
              </a:ext>
            </a:extLst>
          </p:cNvPr>
          <p:cNvCxnSpPr>
            <a:cxnSpLocks/>
            <a:stCxn id="81" idx="1"/>
          </p:cNvCxnSpPr>
          <p:nvPr/>
        </p:nvCxnSpPr>
        <p:spPr>
          <a:xfrm flipH="1" flipV="1">
            <a:off x="4006212" y="493636"/>
            <a:ext cx="1167538" cy="719692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7AF031-7F0F-4526-91E7-764D24CE09B2}"/>
              </a:ext>
            </a:extLst>
          </p:cNvPr>
          <p:cNvCxnSpPr>
            <a:cxnSpLocks/>
            <a:stCxn id="78" idx="0"/>
          </p:cNvCxnSpPr>
          <p:nvPr/>
        </p:nvCxnSpPr>
        <p:spPr>
          <a:xfrm flipH="1" flipV="1">
            <a:off x="2878354" y="1184510"/>
            <a:ext cx="1190496" cy="714617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7452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0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82" grpId="0"/>
      <p:bldP spid="83" grpId="0" animBg="1"/>
      <p:bldP spid="84" grpId="0" animBg="1"/>
      <p:bldP spid="85" grpId="0" animBg="1"/>
      <p:bldP spid="86" grpId="0" animBg="1"/>
      <p:bldP spid="87" grpId="0"/>
      <p:bldP spid="88" grpId="0"/>
      <p:bldP spid="89" grpId="0"/>
      <p:bldP spid="9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/>
          </p:nvPr>
        </p:nvSpPr>
        <p:spPr>
          <a:xfrm>
            <a:off x="780590" y="1336674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Thực hành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6700011" y="1794133"/>
            <a:ext cx="2318892" cy="19259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55147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37DE16DA-02B3-4AD2-B3E7-AF65DEC0315D}"/>
              </a:ext>
            </a:extLst>
          </p:cNvPr>
          <p:cNvSpPr/>
          <p:nvPr/>
        </p:nvSpPr>
        <p:spPr>
          <a:xfrm>
            <a:off x="152400" y="75698"/>
            <a:ext cx="8839200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308324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 err="1">
                <a:solidFill>
                  <a:srgbClr val="FF0000"/>
                </a:solidFill>
              </a:rPr>
              <a:t>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các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, </a:t>
            </a:r>
          </a:p>
          <a:p>
            <a:pPr eaLnBrk="1" hangingPunct="1"/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có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lớn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nhất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là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chữ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nhật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hành</a:t>
            </a:r>
            <a:endParaRPr lang="en-US" altLang="en-US" sz="2400" dirty="0"/>
          </a:p>
          <a:p>
            <a:pPr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thoi</a:t>
            </a:r>
            <a:endParaRPr lang="en-US" altLang="en-US" sz="24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981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47C0DB7-825A-4921-BF4B-FA76A100CA30}"/>
              </a:ext>
            </a:extLst>
          </p:cNvPr>
          <p:cNvSpPr/>
          <p:nvPr/>
        </p:nvSpPr>
        <p:spPr>
          <a:xfrm>
            <a:off x="365692" y="516466"/>
            <a:ext cx="8386233" cy="4097867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4800600" y="835644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4572000" y="2131044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4191000" y="1250775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92" y="1178172"/>
            <a:ext cx="3013732" cy="3013732"/>
          </a:xfrm>
          <a:prstGeom prst="rect">
            <a:avLst/>
          </a:prstGeom>
        </p:spPr>
      </p:pic>
      <p:sp>
        <p:nvSpPr>
          <p:cNvPr id="66" name="Text Box 8"/>
          <p:cNvSpPr txBox="1">
            <a:spLocks noChangeArrowheads="1"/>
          </p:cNvSpPr>
          <p:nvPr/>
        </p:nvSpPr>
        <p:spPr bwMode="auto">
          <a:xfrm>
            <a:off x="3445066" y="2932971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5 x 5 = 25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4A792602-A80D-4233-9B10-9CB6E99B4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3183" y="2672759"/>
            <a:ext cx="60827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vuông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89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  <p:bldP spid="44" grpId="0"/>
      <p:bldP spid="66" grpId="0"/>
      <p:bldP spid="10" grpId="0"/>
      <p:bldP spid="10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246BE7F-4F09-493E-A75E-D93D403E1483}"/>
              </a:ext>
            </a:extLst>
          </p:cNvPr>
          <p:cNvSpPr/>
          <p:nvPr/>
        </p:nvSpPr>
        <p:spPr>
          <a:xfrm>
            <a:off x="365692" y="541867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4065530" y="930069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046730" y="1226932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3962936" y="2040187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92" y="1178172"/>
            <a:ext cx="3013732" cy="3013732"/>
          </a:xfrm>
          <a:prstGeom prst="rect">
            <a:avLst/>
          </a:prstGeom>
        </p:spPr>
      </p:pic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3461530" y="2890855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6 x 4 = 24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748AE86F-E229-4158-9E33-5E9B192E0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135" y="2675604"/>
            <a:ext cx="608279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</a:p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chữ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nhật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962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8" grpId="0"/>
      <p:bldP spid="31" grpId="0"/>
      <p:bldP spid="10" grpId="0"/>
      <p:bldP spid="10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1C8C853-3C65-461D-8406-6DD1122B855D}"/>
              </a:ext>
            </a:extLst>
          </p:cNvPr>
          <p:cNvSpPr/>
          <p:nvPr/>
        </p:nvSpPr>
        <p:spPr>
          <a:xfrm>
            <a:off x="378883" y="508000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2144996" y="2071717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2144996" y="161451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743" y="827205"/>
            <a:ext cx="3013732" cy="3013732"/>
          </a:xfrm>
          <a:prstGeom prst="rect">
            <a:avLst/>
          </a:prstGeom>
        </p:spPr>
      </p:pic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1367275" y="2334071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707525" y="3367595"/>
            <a:ext cx="49575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5 x 4 = 20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1535396" y="1233517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2144995" y="1233517"/>
            <a:ext cx="2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Text Box 8">
            <a:extLst>
              <a:ext uri="{FF2B5EF4-FFF2-40B4-BE49-F238E27FC236}">
                <a16:creationId xmlns:a16="http://schemas.microsoft.com/office/drawing/2014/main" id="{B65C33C4-4A2A-43F6-8D26-78CA6ACE9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006" y="3313252"/>
            <a:ext cx="728699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bình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hành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253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31" grpId="0"/>
      <p:bldP spid="10" grpId="0" animBg="1"/>
      <p:bldP spid="11" grpId="0" animBg="1"/>
      <p:bldP spid="16" grpId="0"/>
      <p:bldP spid="16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2313D6EC-8658-45C2-8C54-1132EA4A217E}"/>
              </a:ext>
            </a:extLst>
          </p:cNvPr>
          <p:cNvSpPr/>
          <p:nvPr/>
        </p:nvSpPr>
        <p:spPr>
          <a:xfrm>
            <a:off x="365692" y="541867"/>
            <a:ext cx="8386233" cy="3979333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632" y="1024384"/>
            <a:ext cx="2632687" cy="2632687"/>
          </a:xfrm>
          <a:prstGeom prst="rect">
            <a:avLst/>
          </a:prstGeom>
        </p:spPr>
      </p:pic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4579252" y="2340728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4361554" y="831046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3011987" y="3458294"/>
            <a:ext cx="54423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CC"/>
                </a:solidFill>
              </a:rPr>
              <a:t>S = (6 x 4) : 2 = 12 (cm</a:t>
            </a:r>
            <a:r>
              <a:rPr lang="en-US" altLang="en-US" sz="3600" baseline="30000" dirty="0">
                <a:solidFill>
                  <a:srgbClr val="0000CC"/>
                </a:solidFill>
              </a:rPr>
              <a:t>2)</a:t>
            </a:r>
          </a:p>
        </p:txBody>
      </p:sp>
      <p:sp>
        <p:nvSpPr>
          <p:cNvPr id="29" name="Text Box 8">
            <a:extLst>
              <a:ext uri="{FF2B5EF4-FFF2-40B4-BE49-F238E27FC236}">
                <a16:creationId xmlns:a16="http://schemas.microsoft.com/office/drawing/2014/main" id="{55053AB1-7EDA-44A7-8D52-36A57D712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425" y="3483288"/>
            <a:ext cx="60827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dirty="0" err="1">
                <a:solidFill>
                  <a:srgbClr val="0000CC"/>
                </a:solidFill>
              </a:rPr>
              <a:t>Tính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diện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tích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thoi</a:t>
            </a:r>
            <a:r>
              <a:rPr lang="en-US" altLang="en-US" sz="3600" dirty="0">
                <a:solidFill>
                  <a:srgbClr val="0000CC"/>
                </a:solidFill>
              </a:rPr>
              <a:t>?</a:t>
            </a:r>
            <a:endParaRPr lang="en-US" altLang="en-US" sz="3600" baseline="300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648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31" grpId="0"/>
      <p:bldP spid="29" grpId="0"/>
      <p:bldP spid="29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C9484831-D1A8-406C-B107-8648DDBDA63E}"/>
              </a:ext>
            </a:extLst>
          </p:cNvPr>
          <p:cNvSpPr/>
          <p:nvPr/>
        </p:nvSpPr>
        <p:spPr>
          <a:xfrm>
            <a:off x="177801" y="67031"/>
            <a:ext cx="8839200" cy="4996940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514600" y="738804"/>
            <a:ext cx="1981200" cy="11430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762000" y="762000"/>
            <a:ext cx="1371600" cy="12954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52400" y="119935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495800" y="1035667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2412006" y="1848922"/>
            <a:ext cx="222885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chữ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nhật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533400" y="2068513"/>
            <a:ext cx="1828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vuông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</a:p>
        </p:txBody>
      </p: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5333770" y="757854"/>
            <a:ext cx="2362200" cy="1066800"/>
          </a:xfrm>
          <a:prstGeom prst="parallelogram">
            <a:avLst>
              <a:gd name="adj" fmla="val 5535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943370" y="757854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5943370" y="1596054"/>
            <a:ext cx="266700" cy="2286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5943370" y="113885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solidFill>
                  <a:srgbClr val="0000CC"/>
                </a:solidFill>
              </a:rPr>
              <a:t>4cm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5165649" y="1858408"/>
            <a:ext cx="2514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5cm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bình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hành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4" name="Text Box 26"/>
          <p:cNvSpPr txBox="1">
            <a:spLocks noChangeArrowheads="1"/>
          </p:cNvSpPr>
          <p:nvPr/>
        </p:nvSpPr>
        <p:spPr bwMode="auto">
          <a:xfrm>
            <a:off x="827298" y="4082845"/>
            <a:ext cx="1828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rgbClr val="0000CC"/>
                </a:solidFill>
              </a:rPr>
              <a:t>6cm</a:t>
            </a:r>
          </a:p>
          <a:p>
            <a:pPr algn="ctr" eaLnBrk="1" hangingPunct="1"/>
            <a:r>
              <a:rPr lang="en-US" altLang="en-US" sz="1800" dirty="0" err="1">
                <a:solidFill>
                  <a:srgbClr val="0000CC"/>
                </a:solidFill>
              </a:rPr>
              <a:t>Hình</a:t>
            </a:r>
            <a:r>
              <a:rPr lang="en-US" altLang="en-US" sz="1800" dirty="0">
                <a:solidFill>
                  <a:srgbClr val="0000CC"/>
                </a:solidFill>
              </a:rPr>
              <a:t> </a:t>
            </a:r>
            <a:r>
              <a:rPr lang="en-US" altLang="en-US" sz="1800" dirty="0" err="1">
                <a:solidFill>
                  <a:srgbClr val="0000CC"/>
                </a:solidFill>
              </a:rPr>
              <a:t>thoi</a:t>
            </a:r>
            <a:endParaRPr lang="en-US" altLang="en-US" sz="1800" dirty="0">
              <a:solidFill>
                <a:srgbClr val="0000CC"/>
              </a:solidFill>
            </a:endParaRPr>
          </a:p>
        </p:txBody>
      </p:sp>
      <p:sp>
        <p:nvSpPr>
          <p:cNvPr id="25" name="Text Box 27"/>
          <p:cNvSpPr txBox="1">
            <a:spLocks noChangeArrowheads="1"/>
          </p:cNvSpPr>
          <p:nvPr/>
        </p:nvSpPr>
        <p:spPr bwMode="auto">
          <a:xfrm>
            <a:off x="4065511" y="2570321"/>
            <a:ext cx="4714876" cy="2308324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177800" indent="177800" eaLnBrk="1" hangingPunct="1"/>
            <a:r>
              <a:rPr lang="en-US" altLang="en-US" sz="2400" dirty="0" err="1">
                <a:solidFill>
                  <a:srgbClr val="FF0000"/>
                </a:solidFill>
              </a:rPr>
              <a:t>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các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,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có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lớn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nhất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là</a:t>
            </a:r>
            <a:r>
              <a:rPr lang="en-US" altLang="en-US" sz="2400" dirty="0">
                <a:solidFill>
                  <a:srgbClr val="FF0000"/>
                </a:solidFill>
              </a:rPr>
              <a:t>:</a:t>
            </a:r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chữ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nhật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hành</a:t>
            </a:r>
            <a:endParaRPr lang="en-US" altLang="en-US" sz="2400" dirty="0"/>
          </a:p>
          <a:p>
            <a:pPr marL="177800" indent="177800" eaLnBrk="1" hangingPunct="1">
              <a:buFontTx/>
              <a:buAutoNum type="alphaUcPeriod"/>
            </a:pP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thoi</a:t>
            </a:r>
            <a:endParaRPr lang="en-US" altLang="en-US" sz="2400" dirty="0"/>
          </a:p>
        </p:txBody>
      </p:sp>
      <p:sp>
        <p:nvSpPr>
          <p:cNvPr id="30" name="Text Box 35"/>
          <p:cNvSpPr txBox="1">
            <a:spLocks noChangeArrowheads="1"/>
          </p:cNvSpPr>
          <p:nvPr/>
        </p:nvSpPr>
        <p:spPr bwMode="auto">
          <a:xfrm>
            <a:off x="762000" y="104930"/>
            <a:ext cx="7239000" cy="483989"/>
          </a:xfrm>
          <a:prstGeom prst="round2SameRect">
            <a:avLst/>
          </a:pr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FF3399"/>
            </a:solidFill>
            <a:prstDash val="lgDashDotDot"/>
          </a:ln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3. </a:t>
            </a:r>
            <a:r>
              <a:rPr lang="en-US" altLang="en-US" sz="2400" dirty="0" err="1">
                <a:solidFill>
                  <a:srgbClr val="FF0000"/>
                </a:solidFill>
              </a:rPr>
              <a:t>Khoanh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vào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đặt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trước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câu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trả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lời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: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609600" y="2573163"/>
            <a:ext cx="3505200" cy="1828800"/>
            <a:chOff x="5619750" y="3408363"/>
            <a:chExt cx="3505200" cy="1828800"/>
          </a:xfrm>
        </p:grpSpPr>
        <p:sp>
          <p:nvSpPr>
            <p:cNvPr id="15" name="AutoShape 15"/>
            <p:cNvSpPr>
              <a:spLocks noChangeArrowheads="1"/>
            </p:cNvSpPr>
            <p:nvPr/>
          </p:nvSpPr>
          <p:spPr bwMode="auto">
            <a:xfrm>
              <a:off x="5619750" y="3408363"/>
              <a:ext cx="2362200" cy="1371600"/>
            </a:xfrm>
            <a:prstGeom prst="diamond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b="0">
                <a:solidFill>
                  <a:schemeClr val="folHlink"/>
                </a:solidFill>
              </a:endParaRPr>
            </a:p>
          </p:txBody>
        </p:sp>
        <p:sp>
          <p:nvSpPr>
            <p:cNvPr id="16" name="Line 17"/>
            <p:cNvSpPr>
              <a:spLocks noChangeShapeType="1"/>
            </p:cNvSpPr>
            <p:nvPr/>
          </p:nvSpPr>
          <p:spPr bwMode="auto">
            <a:xfrm>
              <a:off x="5619750" y="4094163"/>
              <a:ext cx="23622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 flipH="1">
              <a:off x="6724650" y="4748539"/>
              <a:ext cx="1524000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5619750" y="5237163"/>
              <a:ext cx="236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21"/>
            <p:cNvSpPr>
              <a:spLocks noChangeShapeType="1"/>
            </p:cNvSpPr>
            <p:nvPr/>
          </p:nvSpPr>
          <p:spPr bwMode="auto">
            <a:xfrm>
              <a:off x="8285163" y="3408363"/>
              <a:ext cx="1587" cy="1371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22"/>
            <p:cNvSpPr>
              <a:spLocks noChangeShapeType="1"/>
            </p:cNvSpPr>
            <p:nvPr/>
          </p:nvSpPr>
          <p:spPr bwMode="auto">
            <a:xfrm>
              <a:off x="56197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23"/>
            <p:cNvSpPr>
              <a:spLocks noChangeShapeType="1"/>
            </p:cNvSpPr>
            <p:nvPr/>
          </p:nvSpPr>
          <p:spPr bwMode="auto">
            <a:xfrm>
              <a:off x="7981950" y="4170363"/>
              <a:ext cx="0" cy="106680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24"/>
            <p:cNvSpPr>
              <a:spLocks noChangeArrowheads="1"/>
            </p:cNvSpPr>
            <p:nvPr/>
          </p:nvSpPr>
          <p:spPr bwMode="auto">
            <a:xfrm>
              <a:off x="6800850" y="3865563"/>
              <a:ext cx="190500" cy="228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" name="Line 25"/>
            <p:cNvSpPr>
              <a:spLocks noChangeShapeType="1"/>
            </p:cNvSpPr>
            <p:nvPr/>
          </p:nvSpPr>
          <p:spPr bwMode="auto">
            <a:xfrm flipH="1">
              <a:off x="6819900" y="3408363"/>
              <a:ext cx="1430338" cy="0"/>
            </a:xfrm>
            <a:prstGeom prst="line">
              <a:avLst/>
            </a:prstGeom>
            <a:noFill/>
            <a:ln w="2857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9"/>
            <p:cNvSpPr>
              <a:spLocks noChangeShapeType="1"/>
            </p:cNvSpPr>
            <p:nvPr/>
          </p:nvSpPr>
          <p:spPr bwMode="auto">
            <a:xfrm>
              <a:off x="6858000" y="3962400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31"/>
            <p:cNvSpPr>
              <a:spLocks noChangeShapeType="1"/>
            </p:cNvSpPr>
            <p:nvPr/>
          </p:nvSpPr>
          <p:spPr bwMode="auto">
            <a:xfrm>
              <a:off x="6800850" y="3408363"/>
              <a:ext cx="0" cy="1371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32"/>
            <p:cNvSpPr txBox="1">
              <a:spLocks noChangeArrowheads="1"/>
            </p:cNvSpPr>
            <p:nvPr/>
          </p:nvSpPr>
          <p:spPr bwMode="auto">
            <a:xfrm>
              <a:off x="8286750" y="3937000"/>
              <a:ext cx="838200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>
                  <a:solidFill>
                    <a:srgbClr val="0000CC"/>
                  </a:solidFill>
                </a:rPr>
                <a:t>4cm</a:t>
              </a:r>
            </a:p>
          </p:txBody>
        </p:sp>
      </p:grpSp>
      <p:sp>
        <p:nvSpPr>
          <p:cNvPr id="44" name="Text Box 6"/>
          <p:cNvSpPr txBox="1">
            <a:spLocks noChangeArrowheads="1"/>
          </p:cNvSpPr>
          <p:nvPr/>
        </p:nvSpPr>
        <p:spPr bwMode="auto">
          <a:xfrm>
            <a:off x="152400" y="1188244"/>
            <a:ext cx="838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 dirty="0">
                <a:solidFill>
                  <a:srgbClr val="0000CC"/>
                </a:solidFill>
              </a:rPr>
              <a:t>5cm</a:t>
            </a:r>
          </a:p>
        </p:txBody>
      </p:sp>
      <p:sp>
        <p:nvSpPr>
          <p:cNvPr id="2" name="Oval 1"/>
          <p:cNvSpPr/>
          <p:nvPr/>
        </p:nvSpPr>
        <p:spPr>
          <a:xfrm>
            <a:off x="4210567" y="3332598"/>
            <a:ext cx="430289" cy="422658"/>
          </a:xfrm>
          <a:prstGeom prst="ellipse">
            <a:avLst/>
          </a:prstGeom>
          <a:noFill/>
          <a:ln w="38100"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514" t="36841" r="48287" b="18608"/>
          <a:stretch/>
        </p:blipFill>
        <p:spPr>
          <a:xfrm flipH="1">
            <a:off x="7643262" y="923242"/>
            <a:ext cx="1178518" cy="1581496"/>
          </a:xfrm>
          <a:prstGeom prst="rect">
            <a:avLst/>
          </a:prstGeom>
        </p:spPr>
      </p:pic>
      <p:sp>
        <p:nvSpPr>
          <p:cNvPr id="34" name="Text Box 8">
            <a:extLst>
              <a:ext uri="{FF2B5EF4-FFF2-40B4-BE49-F238E27FC236}">
                <a16:creationId xmlns:a16="http://schemas.microsoft.com/office/drawing/2014/main" id="{5BBA10D4-F88F-47D0-A2C9-C321FE91B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42" y="121057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25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5" name="Text Box 8">
            <a:extLst>
              <a:ext uri="{FF2B5EF4-FFF2-40B4-BE49-F238E27FC236}">
                <a16:creationId xmlns:a16="http://schemas.microsoft.com/office/drawing/2014/main" id="{B7913567-352A-487F-AF13-F4E4F05060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1726" y="1133658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24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6" name="Text Box 8">
            <a:extLst>
              <a:ext uri="{FF2B5EF4-FFF2-40B4-BE49-F238E27FC236}">
                <a16:creationId xmlns:a16="http://schemas.microsoft.com/office/drawing/2014/main" id="{653E93A3-451F-4EAF-BEBA-482A01E41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1446" y="979745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7" name="Text Box 8">
            <a:extLst>
              <a:ext uri="{FF2B5EF4-FFF2-40B4-BE49-F238E27FC236}">
                <a16:creationId xmlns:a16="http://schemas.microsoft.com/office/drawing/2014/main" id="{6BD54AE2-91BB-47E3-BC63-DCD0B676EE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358" y="2992242"/>
            <a:ext cx="1304684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12 cm</a:t>
            </a:r>
            <a:r>
              <a:rPr lang="en-US" altLang="en-US" sz="2400" baseline="3000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4239798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/>
      <p:bldP spid="14" grpId="0"/>
      <p:bldP spid="24" grpId="0"/>
      <p:bldP spid="25" grpId="0" animBg="1"/>
      <p:bldP spid="30" grpId="0" animBg="1"/>
      <p:bldP spid="44" grpId="0"/>
      <p:bldP spid="2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4257" y="-130642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090673" y="1200797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 dirty="0">
                <a:solidFill>
                  <a:srgbClr val="FF0000"/>
                </a:solidFill>
                <a:latin typeface="UTM Androgyne" panose="02040603050506020204" pitchFamily="18" charset="0"/>
              </a:rPr>
              <a:t>Củng cố</a:t>
            </a:r>
            <a:endParaRPr sz="72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30725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6386" name="TextBox 7"/>
          <p:cNvSpPr txBox="1">
            <a:spLocks noChangeArrowheads="1"/>
          </p:cNvSpPr>
          <p:nvPr/>
        </p:nvSpPr>
        <p:spPr bwMode="auto">
          <a:xfrm>
            <a:off x="1979593" y="102456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A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7" name="TextBox 8"/>
          <p:cNvSpPr txBox="1">
            <a:spLocks noChangeArrowheads="1"/>
          </p:cNvSpPr>
          <p:nvPr/>
        </p:nvSpPr>
        <p:spPr bwMode="auto">
          <a:xfrm>
            <a:off x="6037243" y="108171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B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8" name="TextBox 9"/>
          <p:cNvSpPr txBox="1">
            <a:spLocks noChangeArrowheads="1"/>
          </p:cNvSpPr>
          <p:nvPr/>
        </p:nvSpPr>
        <p:spPr bwMode="auto">
          <a:xfrm>
            <a:off x="5922943" y="462501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C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89" name="TextBox 10"/>
          <p:cNvSpPr txBox="1">
            <a:spLocks noChangeArrowheads="1"/>
          </p:cNvSpPr>
          <p:nvPr/>
        </p:nvSpPr>
        <p:spPr bwMode="auto">
          <a:xfrm>
            <a:off x="1979593" y="4567868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 dirty="0">
                <a:latin typeface="Tahoma" panose="020B0604030504040204" pitchFamily="34" charset="0"/>
              </a:rPr>
              <a:t>D</a:t>
            </a:r>
            <a:endParaRPr lang="en-US" altLang="en-US" sz="1800" b="0" dirty="0">
              <a:latin typeface="Tahoma" panose="020B0604030504040204" pitchFamily="34" charset="0"/>
            </a:endParaRPr>
          </a:p>
        </p:txBody>
      </p:sp>
      <p:sp>
        <p:nvSpPr>
          <p:cNvPr id="16390" name="AutoShape 11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6665893" y="5310818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16391" name="Rectangle 5"/>
          <p:cNvSpPr>
            <a:spLocks noChangeArrowheads="1"/>
          </p:cNvSpPr>
          <p:nvPr/>
        </p:nvSpPr>
        <p:spPr bwMode="auto">
          <a:xfrm>
            <a:off x="2343150" y="163186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vuông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  <p:sp>
        <p:nvSpPr>
          <p:cNvPr id="16392" name="Rectangle 11"/>
          <p:cNvSpPr>
            <a:spLocks noChangeArrowheads="1"/>
          </p:cNvSpPr>
          <p:nvPr/>
        </p:nvSpPr>
        <p:spPr bwMode="auto">
          <a:xfrm>
            <a:off x="2379643" y="1538918"/>
            <a:ext cx="3600450" cy="31432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>
                <a:lumMod val="50000"/>
              </a:schemeClr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</p:spTree>
    <p:extLst>
      <p:ext uri="{BB962C8B-B14F-4D97-AF65-F5344CB8AC3E}">
        <p14:creationId xmlns:p14="http://schemas.microsoft.com/office/powerpoint/2010/main" val="1220017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535283" y="102020"/>
            <a:ext cx="8582140" cy="1478935"/>
          </a:xfrm>
          <a:prstGeom prst="hexagon">
            <a:avLst/>
          </a:prstGeom>
          <a:solidFill>
            <a:srgbClr val="FFC000"/>
          </a:solidFill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dirty="0">
                <a:solidFill>
                  <a:schemeClr val="bg1"/>
                </a:solidFill>
                <a:latin typeface="UTM Azuki" panose="02040603050506020204" pitchFamily="18" charset="0"/>
              </a:rPr>
              <a:t>DU HÀNH VŨ TRỤ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2CC0DB4-3C72-4AB2-B053-45627DFC5F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4000" l="10000" r="96400">
                        <a14:foregroundMark x1="68600" y1="66400" x2="72200" y2="69800"/>
                        <a14:foregroundMark x1="80600" y1="46000" x2="89200" y2="49200"/>
                        <a14:foregroundMark x1="91800" y1="74200" x2="72600" y2="71000"/>
                        <a14:foregroundMark x1="72600" y1="71000" x2="72600" y2="71000"/>
                        <a14:foregroundMark x1="63200" y1="86400" x2="59600" y2="94000"/>
                        <a14:foregroundMark x1="76000" y1="90600" x2="83000" y2="89400"/>
                        <a14:foregroundMark x1="54800" y1="57400" x2="54800" y2="57400"/>
                        <a14:foregroundMark x1="52600" y1="50800" x2="58400" y2="54000"/>
                        <a14:foregroundMark x1="90800" y1="59800" x2="96000" y2="65400"/>
                        <a14:foregroundMark x1="89600" y1="15800" x2="93600" y2="29000"/>
                        <a14:foregroundMark x1="89000" y1="61600" x2="96400" y2="63600"/>
                        <a14:foregroundMark x1="86200" y1="60600" x2="93000" y2="65600"/>
                        <a14:backgroundMark x1="19600" y1="8200" x2="25200" y2="22600"/>
                        <a14:backgroundMark x1="25200" y1="22600" x2="22600" y2="35200"/>
                        <a14:backgroundMark x1="31400" y1="21000" x2="34600" y2="33800"/>
                        <a14:backgroundMark x1="34600" y1="33800" x2="31400" y2="37800"/>
                        <a14:backgroundMark x1="36800" y1="20000" x2="27800" y2="29000"/>
                        <a14:backgroundMark x1="27800" y1="29000" x2="17200" y2="21600"/>
                        <a14:backgroundMark x1="17200" y1="21600" x2="17200" y2="21600"/>
                        <a14:backgroundMark x1="21600" y1="12000" x2="15200" y2="30600"/>
                        <a14:backgroundMark x1="15200" y1="30600" x2="6800" y2="28200"/>
                        <a14:backgroundMark x1="17000" y1="31000" x2="21200" y2="39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0842" y="1227496"/>
            <a:ext cx="3813984" cy="38139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72C0C-0234-4934-93B7-E284524F58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200" b="90000" l="6000" r="90000">
                        <a14:foregroundMark x1="29600" y1="10600" x2="15200" y2="13400"/>
                        <a14:foregroundMark x1="15200" y1="13400" x2="9600" y2="22400"/>
                        <a14:foregroundMark x1="50600" y1="11400" x2="54600" y2="14200"/>
                        <a14:foregroundMark x1="51200" y1="7200" x2="54800" y2="8000"/>
                        <a14:foregroundMark x1="24800" y1="11400" x2="24000" y2="7600"/>
                        <a14:foregroundMark x1="62000" y1="34800" x2="56000" y2="34200"/>
                        <a14:foregroundMark x1="70600" y1="11800" x2="70600" y2="8400"/>
                        <a14:foregroundMark x1="53800" y1="30000" x2="53600" y2="40800"/>
                        <a14:foregroundMark x1="41800" y1="46200" x2="41200" y2="47200"/>
                        <a14:foregroundMark x1="14200" y1="50000" x2="13000" y2="50200"/>
                        <a14:foregroundMark x1="6000" y1="53800" x2="6000" y2="53800"/>
                        <a14:foregroundMark x1="6400" y1="24800" x2="6400" y2="24800"/>
                        <a14:foregroundMark x1="27400" y1="67200" x2="28200" y2="69400"/>
                        <a14:foregroundMark x1="23800" y1="86400" x2="20200" y2="85800"/>
                        <a14:foregroundMark x1="42600" y1="86000" x2="42200" y2="864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39465">
            <a:off x="539175" y="1404226"/>
            <a:ext cx="3813984" cy="381398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929" b="89894" l="9929" r="9539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76" t="25838" r="6878" b="23987"/>
          <a:stretch/>
        </p:blipFill>
        <p:spPr>
          <a:xfrm rot="20577308" flipH="1">
            <a:off x="2837686" y="2043878"/>
            <a:ext cx="3977331" cy="2442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658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11"/>
          <a:stretch/>
        </p:blipFill>
        <p:spPr>
          <a:xfrm>
            <a:off x="0" y="0"/>
            <a:ext cx="9144000" cy="5143455"/>
          </a:xfrm>
          <a:prstGeom prst="rect">
            <a:avLst/>
          </a:prstGeom>
        </p:spPr>
      </p:pic>
      <p:sp>
        <p:nvSpPr>
          <p:cNvPr id="17410" name="Rectangle 5"/>
          <p:cNvSpPr>
            <a:spLocks noChangeArrowheads="1"/>
          </p:cNvSpPr>
          <p:nvPr/>
        </p:nvSpPr>
        <p:spPr bwMode="auto">
          <a:xfrm>
            <a:off x="550844" y="55085"/>
            <a:ext cx="787706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vuông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cạnh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nó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.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S = a x a </a:t>
            </a:r>
          </a:p>
        </p:txBody>
      </p:sp>
      <p:sp>
        <p:nvSpPr>
          <p:cNvPr id="17411" name="Rectangle 5"/>
          <p:cNvSpPr>
            <a:spLocks noChangeArrowheads="1"/>
          </p:cNvSpPr>
          <p:nvPr/>
        </p:nvSpPr>
        <p:spPr bwMode="auto">
          <a:xfrm>
            <a:off x="2374135" y="1802591"/>
            <a:ext cx="3371850" cy="297180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7412" name="TextBox 7"/>
          <p:cNvSpPr txBox="1">
            <a:spLocks noChangeArrowheads="1"/>
          </p:cNvSpPr>
          <p:nvPr/>
        </p:nvSpPr>
        <p:spPr bwMode="auto">
          <a:xfrm>
            <a:off x="2088385" y="1459691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A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3" name="TextBox 7"/>
          <p:cNvSpPr txBox="1">
            <a:spLocks noChangeArrowheads="1"/>
          </p:cNvSpPr>
          <p:nvPr/>
        </p:nvSpPr>
        <p:spPr bwMode="auto">
          <a:xfrm>
            <a:off x="5745985" y="1470407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B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4" name="TextBox 7"/>
          <p:cNvSpPr txBox="1">
            <a:spLocks noChangeArrowheads="1"/>
          </p:cNvSpPr>
          <p:nvPr/>
        </p:nvSpPr>
        <p:spPr bwMode="auto">
          <a:xfrm>
            <a:off x="2088385" y="4727957"/>
            <a:ext cx="3429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D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5" name="TextBox 7"/>
          <p:cNvSpPr txBox="1">
            <a:spLocks noChangeArrowheads="1"/>
          </p:cNvSpPr>
          <p:nvPr/>
        </p:nvSpPr>
        <p:spPr bwMode="auto">
          <a:xfrm>
            <a:off x="5803135" y="4727957"/>
            <a:ext cx="2857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100" b="0">
                <a:latin typeface="Tahoma" panose="020B0604030504040204" pitchFamily="34" charset="0"/>
              </a:rPr>
              <a:t>C</a:t>
            </a:r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7416" name="Text Box 10"/>
          <p:cNvSpPr txBox="1">
            <a:spLocks noChangeArrowheads="1"/>
          </p:cNvSpPr>
          <p:nvPr/>
        </p:nvSpPr>
        <p:spPr bwMode="auto">
          <a:xfrm>
            <a:off x="2031235" y="3002741"/>
            <a:ext cx="3429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 dirty="0"/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78952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0482" name="AutoShape 7"/>
          <p:cNvSpPr>
            <a:spLocks noChangeArrowheads="1"/>
          </p:cNvSpPr>
          <p:nvPr/>
        </p:nvSpPr>
        <p:spPr bwMode="auto">
          <a:xfrm>
            <a:off x="1885950" y="1470422"/>
            <a:ext cx="5372100" cy="2800350"/>
          </a:xfrm>
          <a:prstGeom prst="flowChartProcess">
            <a:avLst/>
          </a:prstGeom>
          <a:solidFill>
            <a:srgbClr val="FF33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pic>
        <p:nvPicPr>
          <p:cNvPr id="20483" name="Picture 25" descr="a_md_w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0" y="1428750"/>
            <a:ext cx="400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4" name="Picture 27" descr="b_md_w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2350" y="1203721"/>
            <a:ext cx="400050" cy="425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5" name="Picture 28" descr="c_md_wht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4000500"/>
            <a:ext cx="400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6" name="Picture 29" descr="d_md_wht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057650"/>
            <a:ext cx="400050" cy="426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7" name="AutoShape 11">
            <a:hlinkClick r:id="rId7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315200" y="4514850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20488" name="Rectangle 5"/>
          <p:cNvSpPr>
            <a:spLocks noChangeArrowheads="1"/>
          </p:cNvSpPr>
          <p:nvPr/>
        </p:nvSpPr>
        <p:spPr bwMode="auto">
          <a:xfrm>
            <a:off x="2343150" y="197644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chữ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</a:rPr>
              <a:t>nhật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69326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162"/>
          <a:stretch/>
        </p:blipFill>
        <p:spPr>
          <a:xfrm>
            <a:off x="-28575" y="0"/>
            <a:ext cx="9144000" cy="5143500"/>
          </a:xfrm>
          <a:prstGeom prst="rect">
            <a:avLst/>
          </a:prstGeom>
        </p:spPr>
      </p:pic>
      <p:sp>
        <p:nvSpPr>
          <p:cNvPr id="21506" name="Rectangle 5"/>
          <p:cNvSpPr>
            <a:spLocks noChangeArrowheads="1"/>
          </p:cNvSpPr>
          <p:nvPr/>
        </p:nvSpPr>
        <p:spPr bwMode="auto">
          <a:xfrm>
            <a:off x="924690" y="141418"/>
            <a:ext cx="7472062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chữ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nhật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rộng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S = a x b </a:t>
            </a:r>
          </a:p>
        </p:txBody>
      </p:sp>
      <p:sp>
        <p:nvSpPr>
          <p:cNvPr id="21507" name="AutoShape 7"/>
          <p:cNvSpPr>
            <a:spLocks noChangeArrowheads="1"/>
          </p:cNvSpPr>
          <p:nvPr/>
        </p:nvSpPr>
        <p:spPr bwMode="auto">
          <a:xfrm>
            <a:off x="2314359" y="1565702"/>
            <a:ext cx="4514850" cy="2514600"/>
          </a:xfrm>
          <a:prstGeom prst="flowChartProcess">
            <a:avLst/>
          </a:prstGeom>
          <a:solidFill>
            <a:srgbClr val="990099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2400" b="0">
              <a:solidFill>
                <a:schemeClr val="bg1"/>
              </a:solidFill>
              <a:latin typeface="Tahoma" panose="020B0604030504040204" pitchFamily="34" charset="0"/>
            </a:endParaRPr>
          </a:p>
        </p:txBody>
      </p:sp>
      <p:sp>
        <p:nvSpPr>
          <p:cNvPr id="21508" name="Text Box 6"/>
          <p:cNvSpPr txBox="1">
            <a:spLocks noChangeArrowheads="1"/>
          </p:cNvSpPr>
          <p:nvPr/>
        </p:nvSpPr>
        <p:spPr bwMode="auto">
          <a:xfrm>
            <a:off x="1959553" y="1252568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21509" name="Text Box 7"/>
          <p:cNvSpPr txBox="1">
            <a:spLocks noChangeArrowheads="1"/>
          </p:cNvSpPr>
          <p:nvPr/>
        </p:nvSpPr>
        <p:spPr bwMode="auto">
          <a:xfrm>
            <a:off x="6772059" y="40803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21510" name="Text Box 8"/>
          <p:cNvSpPr txBox="1">
            <a:spLocks noChangeArrowheads="1"/>
          </p:cNvSpPr>
          <p:nvPr/>
        </p:nvSpPr>
        <p:spPr bwMode="auto">
          <a:xfrm>
            <a:off x="6811350" y="12228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21511" name="Text Box 9"/>
          <p:cNvSpPr txBox="1">
            <a:spLocks noChangeArrowheads="1"/>
          </p:cNvSpPr>
          <p:nvPr/>
        </p:nvSpPr>
        <p:spPr bwMode="auto">
          <a:xfrm>
            <a:off x="2067900" y="4080302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21512" name="Line 10"/>
          <p:cNvSpPr>
            <a:spLocks noChangeShapeType="1"/>
          </p:cNvSpPr>
          <p:nvPr/>
        </p:nvSpPr>
        <p:spPr bwMode="auto">
          <a:xfrm>
            <a:off x="2314359" y="4366052"/>
            <a:ext cx="457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3" name="Text Box 11"/>
          <p:cNvSpPr txBox="1">
            <a:spLocks noChangeArrowheads="1"/>
          </p:cNvSpPr>
          <p:nvPr/>
        </p:nvSpPr>
        <p:spPr bwMode="auto">
          <a:xfrm>
            <a:off x="4468200" y="4270802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21514" name="Line 12"/>
          <p:cNvSpPr>
            <a:spLocks noChangeShapeType="1"/>
          </p:cNvSpPr>
          <p:nvPr/>
        </p:nvSpPr>
        <p:spPr bwMode="auto">
          <a:xfrm>
            <a:off x="1971459" y="1508552"/>
            <a:ext cx="0" cy="257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5" name="Text Box 13"/>
          <p:cNvSpPr txBox="1">
            <a:spLocks noChangeArrowheads="1"/>
          </p:cNvSpPr>
          <p:nvPr/>
        </p:nvSpPr>
        <p:spPr bwMode="auto">
          <a:xfrm>
            <a:off x="1571409" y="2605118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21516" name="Line 14"/>
          <p:cNvSpPr>
            <a:spLocks noChangeShapeType="1"/>
          </p:cNvSpPr>
          <p:nvPr/>
        </p:nvSpPr>
        <p:spPr bwMode="auto">
          <a:xfrm flipH="1">
            <a:off x="1971459" y="4079112"/>
            <a:ext cx="285750" cy="119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7" name="Line 15"/>
          <p:cNvSpPr>
            <a:spLocks noChangeShapeType="1"/>
          </p:cNvSpPr>
          <p:nvPr/>
        </p:nvSpPr>
        <p:spPr bwMode="auto">
          <a:xfrm flipH="1">
            <a:off x="1971459" y="1565702"/>
            <a:ext cx="285750" cy="1191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8" name="Line 16"/>
          <p:cNvSpPr>
            <a:spLocks noChangeShapeType="1"/>
          </p:cNvSpPr>
          <p:nvPr/>
        </p:nvSpPr>
        <p:spPr bwMode="auto">
          <a:xfrm flipH="1" flipV="1">
            <a:off x="2314359" y="4080302"/>
            <a:ext cx="0" cy="2857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21519" name="Line 17"/>
          <p:cNvSpPr>
            <a:spLocks noChangeShapeType="1"/>
          </p:cNvSpPr>
          <p:nvPr/>
        </p:nvSpPr>
        <p:spPr bwMode="auto">
          <a:xfrm flipH="1" flipV="1">
            <a:off x="6829209" y="4080302"/>
            <a:ext cx="0" cy="2857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0614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4338" name="AutoShape 4"/>
          <p:cNvSpPr>
            <a:spLocks noChangeArrowheads="1"/>
          </p:cNvSpPr>
          <p:nvPr/>
        </p:nvSpPr>
        <p:spPr bwMode="auto">
          <a:xfrm>
            <a:off x="1657350" y="1380820"/>
            <a:ext cx="4972050" cy="2789635"/>
          </a:xfrm>
          <a:prstGeom prst="flowChartInputOutput">
            <a:avLst/>
          </a:prstGeom>
          <a:solidFill>
            <a:srgbClr val="92D05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  <p:sp>
        <p:nvSpPr>
          <p:cNvPr id="14339" name="Rectangle 5"/>
          <p:cNvSpPr>
            <a:spLocks noChangeArrowheads="1"/>
          </p:cNvSpPr>
          <p:nvPr/>
        </p:nvSpPr>
        <p:spPr bwMode="auto">
          <a:xfrm>
            <a:off x="2125567" y="195741"/>
            <a:ext cx="50863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Nêu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công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thức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tính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diện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tích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hình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bình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hành</a:t>
            </a:r>
            <a:r>
              <a:rPr lang="en-US" altLang="en-US" sz="2800" dirty="0">
                <a:solidFill>
                  <a:srgbClr val="FF0000"/>
                </a:solidFill>
                <a:latin typeface="+mj-lt"/>
                <a:cs typeface="Times New Roman" panose="02020603050405020304" pitchFamily="18" charset="0"/>
              </a:rPr>
              <a:t>. </a:t>
            </a:r>
          </a:p>
        </p:txBody>
      </p:sp>
      <p:pic>
        <p:nvPicPr>
          <p:cNvPr id="14340" name="Picture 6" descr="a_md_w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3300" y="115222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1" name="Picture 7" descr="b_md_w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4717" y="1287624"/>
            <a:ext cx="457200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8" descr="c_md_wht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0700" y="4370012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3" name="Picture 16" descr="d_md_wht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850" y="4370012"/>
            <a:ext cx="457200" cy="488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36554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514"/>
          <a:stretch/>
        </p:blipFill>
        <p:spPr>
          <a:xfrm>
            <a:off x="8467" y="828"/>
            <a:ext cx="9144000" cy="5142672"/>
          </a:xfrm>
          <a:prstGeom prst="rect">
            <a:avLst/>
          </a:prstGeom>
        </p:spPr>
      </p:pic>
      <p:sp>
        <p:nvSpPr>
          <p:cNvPr id="15362" name="Rectangle 5"/>
          <p:cNvSpPr>
            <a:spLocks noChangeArrowheads="1"/>
          </p:cNvSpPr>
          <p:nvPr/>
        </p:nvSpPr>
        <p:spPr bwMode="auto">
          <a:xfrm>
            <a:off x="297456" y="33040"/>
            <a:ext cx="8692308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bình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hành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: 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Ta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lấy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đáy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nhân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với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chiều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cao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pPr algn="ctr"/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S = a x h </a:t>
            </a:r>
          </a:p>
        </p:txBody>
      </p:sp>
      <p:sp>
        <p:nvSpPr>
          <p:cNvPr id="9220" name="AutoShape 4"/>
          <p:cNvSpPr>
            <a:spLocks noChangeArrowheads="1"/>
          </p:cNvSpPr>
          <p:nvPr/>
        </p:nvSpPr>
        <p:spPr bwMode="auto">
          <a:xfrm>
            <a:off x="2886075" y="1931670"/>
            <a:ext cx="3643313" cy="1371600"/>
          </a:xfrm>
          <a:prstGeom prst="flowChartInputOutput">
            <a:avLst/>
          </a:prstGeom>
          <a:solidFill>
            <a:srgbClr val="92D050"/>
          </a:solidFill>
          <a:ln>
            <a:solidFill>
              <a:schemeClr val="tx1">
                <a:lumMod val="50000"/>
              </a:schemeClr>
            </a:solidFill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eaLnBrk="0" hangingPunct="0">
              <a:defRPr/>
            </a:pPr>
            <a:endParaRPr lang="en-US" sz="1800"/>
          </a:p>
        </p:txBody>
      </p:sp>
      <p:sp>
        <p:nvSpPr>
          <p:cNvPr id="9227" name="Line 21"/>
          <p:cNvSpPr>
            <a:spLocks noChangeShapeType="1"/>
          </p:cNvSpPr>
          <p:nvPr/>
        </p:nvSpPr>
        <p:spPr bwMode="auto">
          <a:xfrm>
            <a:off x="3629025" y="1931670"/>
            <a:ext cx="0" cy="1371600"/>
          </a:xfrm>
          <a:prstGeom prst="line">
            <a:avLst/>
          </a:prstGeom>
          <a:ln w="19050">
            <a:solidFill>
              <a:schemeClr val="tx1">
                <a:lumMod val="50000"/>
              </a:schemeClr>
            </a:solidFill>
            <a:headEnd/>
            <a:tailEnd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/>
          <a:lstStyle/>
          <a:p>
            <a:pPr eaLnBrk="0" hangingPunct="0">
              <a:defRPr/>
            </a:pPr>
            <a:endParaRPr lang="en-US" sz="1800"/>
          </a:p>
        </p:txBody>
      </p:sp>
      <p:sp>
        <p:nvSpPr>
          <p:cNvPr id="15365" name="Rectangle 7"/>
          <p:cNvSpPr>
            <a:spLocks noChangeArrowheads="1"/>
          </p:cNvSpPr>
          <p:nvPr/>
        </p:nvSpPr>
        <p:spPr bwMode="auto">
          <a:xfrm>
            <a:off x="3629025" y="3074670"/>
            <a:ext cx="228600" cy="228600"/>
          </a:xfrm>
          <a:prstGeom prst="rect">
            <a:avLst/>
          </a:prstGeom>
          <a:noFill/>
          <a:ln w="9525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5366" name="Text Box 9"/>
          <p:cNvSpPr txBox="1">
            <a:spLocks noChangeArrowheads="1"/>
          </p:cNvSpPr>
          <p:nvPr/>
        </p:nvSpPr>
        <p:spPr bwMode="auto">
          <a:xfrm>
            <a:off x="2543175" y="3268743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D</a:t>
            </a:r>
          </a:p>
        </p:txBody>
      </p:sp>
      <p:sp>
        <p:nvSpPr>
          <p:cNvPr id="15367" name="Text Box 10"/>
          <p:cNvSpPr txBox="1">
            <a:spLocks noChangeArrowheads="1"/>
          </p:cNvSpPr>
          <p:nvPr/>
        </p:nvSpPr>
        <p:spPr bwMode="auto">
          <a:xfrm>
            <a:off x="6543675" y="164592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B</a:t>
            </a:r>
          </a:p>
        </p:txBody>
      </p:sp>
      <p:sp>
        <p:nvSpPr>
          <p:cNvPr id="15368" name="Text Box 11"/>
          <p:cNvSpPr txBox="1">
            <a:spLocks noChangeArrowheads="1"/>
          </p:cNvSpPr>
          <p:nvPr/>
        </p:nvSpPr>
        <p:spPr bwMode="auto">
          <a:xfrm>
            <a:off x="3228975" y="158877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A</a:t>
            </a:r>
          </a:p>
        </p:txBody>
      </p:sp>
      <p:sp>
        <p:nvSpPr>
          <p:cNvPr id="15369" name="Text Box 12"/>
          <p:cNvSpPr txBox="1">
            <a:spLocks noChangeArrowheads="1"/>
          </p:cNvSpPr>
          <p:nvPr/>
        </p:nvSpPr>
        <p:spPr bwMode="auto">
          <a:xfrm>
            <a:off x="5857875" y="324612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C</a:t>
            </a:r>
          </a:p>
        </p:txBody>
      </p:sp>
      <p:sp>
        <p:nvSpPr>
          <p:cNvPr id="15370" name="Text Box 13"/>
          <p:cNvSpPr txBox="1">
            <a:spLocks noChangeArrowheads="1"/>
          </p:cNvSpPr>
          <p:nvPr/>
        </p:nvSpPr>
        <p:spPr bwMode="auto">
          <a:xfrm>
            <a:off x="3457575" y="3303270"/>
            <a:ext cx="4000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/>
              <a:t>H</a:t>
            </a:r>
          </a:p>
        </p:txBody>
      </p:sp>
      <p:sp>
        <p:nvSpPr>
          <p:cNvPr id="15371" name="Line 15"/>
          <p:cNvSpPr>
            <a:spLocks noChangeShapeType="1"/>
          </p:cNvSpPr>
          <p:nvPr/>
        </p:nvSpPr>
        <p:spPr bwMode="auto">
          <a:xfrm>
            <a:off x="5800725" y="3303270"/>
            <a:ext cx="0" cy="40005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2" name="Line 17"/>
          <p:cNvSpPr>
            <a:spLocks noChangeShapeType="1"/>
          </p:cNvSpPr>
          <p:nvPr/>
        </p:nvSpPr>
        <p:spPr bwMode="auto">
          <a:xfrm>
            <a:off x="2886075" y="3703320"/>
            <a:ext cx="2914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3" name="Line 18"/>
          <p:cNvSpPr>
            <a:spLocks noChangeShapeType="1"/>
          </p:cNvSpPr>
          <p:nvPr/>
        </p:nvSpPr>
        <p:spPr bwMode="auto">
          <a:xfrm>
            <a:off x="2886075" y="3360420"/>
            <a:ext cx="0" cy="3429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5374" name="Text Box 19"/>
          <p:cNvSpPr txBox="1">
            <a:spLocks noChangeArrowheads="1"/>
          </p:cNvSpPr>
          <p:nvPr/>
        </p:nvSpPr>
        <p:spPr bwMode="auto">
          <a:xfrm>
            <a:off x="4143375" y="3646170"/>
            <a:ext cx="4000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/>
              <a:t>a</a:t>
            </a:r>
          </a:p>
        </p:txBody>
      </p:sp>
      <p:sp>
        <p:nvSpPr>
          <p:cNvPr id="15375" name="Text Box 20"/>
          <p:cNvSpPr txBox="1">
            <a:spLocks noChangeArrowheads="1"/>
          </p:cNvSpPr>
          <p:nvPr/>
        </p:nvSpPr>
        <p:spPr bwMode="auto">
          <a:xfrm>
            <a:off x="3629025" y="2446020"/>
            <a:ext cx="40005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100" b="0"/>
              <a:t>h</a:t>
            </a:r>
          </a:p>
        </p:txBody>
      </p:sp>
      <p:sp>
        <p:nvSpPr>
          <p:cNvPr id="15376" name="AutoShape 11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7286625" y="5532120"/>
            <a:ext cx="685800" cy="628650"/>
          </a:xfrm>
          <a:prstGeom prst="actionButtonBeginning">
            <a:avLst/>
          </a:prstGeom>
          <a:solidFill>
            <a:srgbClr val="00CCFF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vi-VN" altLang="en-US" sz="1800" b="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2148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8434" name="TextBox 7"/>
          <p:cNvSpPr txBox="1">
            <a:spLocks noChangeArrowheads="1"/>
          </p:cNvSpPr>
          <p:nvPr/>
        </p:nvSpPr>
        <p:spPr bwMode="auto">
          <a:xfrm>
            <a:off x="1428750" y="26860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A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5" name="TextBox 8"/>
          <p:cNvSpPr txBox="1">
            <a:spLocks noChangeArrowheads="1"/>
          </p:cNvSpPr>
          <p:nvPr/>
        </p:nvSpPr>
        <p:spPr bwMode="auto">
          <a:xfrm>
            <a:off x="4114800" y="10858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B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6" name="TextBox 9"/>
          <p:cNvSpPr txBox="1">
            <a:spLocks noChangeArrowheads="1"/>
          </p:cNvSpPr>
          <p:nvPr/>
        </p:nvSpPr>
        <p:spPr bwMode="auto">
          <a:xfrm>
            <a:off x="6858000" y="26860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C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7" name="TextBox 10"/>
          <p:cNvSpPr txBox="1">
            <a:spLocks noChangeArrowheads="1"/>
          </p:cNvSpPr>
          <p:nvPr/>
        </p:nvSpPr>
        <p:spPr bwMode="auto">
          <a:xfrm>
            <a:off x="4114800" y="4286250"/>
            <a:ext cx="4572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300" b="0">
                <a:latin typeface="Tahoma" panose="020B0604030504040204" pitchFamily="34" charset="0"/>
              </a:rPr>
              <a:t>D</a:t>
            </a:r>
            <a:endParaRPr lang="en-US" altLang="en-US" sz="1800" b="0">
              <a:latin typeface="Tahoma" panose="020B0604030504040204" pitchFamily="34" charset="0"/>
            </a:endParaRPr>
          </a:p>
        </p:txBody>
      </p:sp>
      <p:sp>
        <p:nvSpPr>
          <p:cNvPr id="18439" name="Rectangle 5"/>
          <p:cNvSpPr>
            <a:spLocks noChangeArrowheads="1"/>
          </p:cNvSpPr>
          <p:nvPr/>
        </p:nvSpPr>
        <p:spPr bwMode="auto">
          <a:xfrm>
            <a:off x="2286000" y="254765"/>
            <a:ext cx="4457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Nêu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công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thức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3200" dirty="0" err="1">
                <a:solidFill>
                  <a:srgbClr val="FF0000"/>
                </a:solidFill>
                <a:latin typeface="+mn-lt"/>
              </a:rPr>
              <a:t>thoi</a:t>
            </a:r>
            <a:r>
              <a:rPr lang="en-US" altLang="en-US" sz="3200" dirty="0">
                <a:solidFill>
                  <a:srgbClr val="FF0000"/>
                </a:solidFill>
                <a:latin typeface="+mn-lt"/>
              </a:rPr>
              <a:t>. </a:t>
            </a:r>
          </a:p>
        </p:txBody>
      </p:sp>
      <p:sp>
        <p:nvSpPr>
          <p:cNvPr id="34829" name="AutoShape 13"/>
          <p:cNvSpPr>
            <a:spLocks noChangeArrowheads="1"/>
          </p:cNvSpPr>
          <p:nvPr/>
        </p:nvSpPr>
        <p:spPr bwMode="auto">
          <a:xfrm>
            <a:off x="1885950" y="1600200"/>
            <a:ext cx="4972050" cy="2686050"/>
          </a:xfrm>
          <a:prstGeom prst="diamond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en-US" sz="1050" b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731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253388" y="24950"/>
            <a:ext cx="8582140" cy="1723558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B050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58" name="AutoShape 2"/>
          <p:cNvSpPr>
            <a:spLocks noChangeArrowheads="1"/>
          </p:cNvSpPr>
          <p:nvPr/>
        </p:nvSpPr>
        <p:spPr bwMode="auto">
          <a:xfrm>
            <a:off x="4050765" y="2194734"/>
            <a:ext cx="1257300" cy="571500"/>
          </a:xfrm>
          <a:prstGeom prst="rtTriangle">
            <a:avLst/>
          </a:prstGeom>
          <a:solidFill>
            <a:srgbClr val="66FF3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59" name="AutoShape 3"/>
          <p:cNvSpPr>
            <a:spLocks noChangeArrowheads="1"/>
          </p:cNvSpPr>
          <p:nvPr/>
        </p:nvSpPr>
        <p:spPr bwMode="auto">
          <a:xfrm flipH="1">
            <a:off x="2793465" y="2194734"/>
            <a:ext cx="1257300" cy="571500"/>
          </a:xfrm>
          <a:prstGeom prst="rtTriangle">
            <a:avLst/>
          </a:prstGeom>
          <a:solidFill>
            <a:srgbClr val="66FF3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9460" name="AutoShape 4"/>
          <p:cNvSpPr>
            <a:spLocks noChangeArrowheads="1"/>
          </p:cNvSpPr>
          <p:nvPr/>
        </p:nvSpPr>
        <p:spPr bwMode="auto">
          <a:xfrm flipH="1" flipV="1">
            <a:off x="2793465" y="2766234"/>
            <a:ext cx="1257300" cy="571500"/>
          </a:xfrm>
          <a:prstGeom prst="rtTriangle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61" name="AutoShape 5"/>
          <p:cNvSpPr>
            <a:spLocks noChangeArrowheads="1"/>
          </p:cNvSpPr>
          <p:nvPr/>
        </p:nvSpPr>
        <p:spPr bwMode="auto">
          <a:xfrm flipV="1">
            <a:off x="4050765" y="2766234"/>
            <a:ext cx="1257300" cy="571500"/>
          </a:xfrm>
          <a:prstGeom prst="rtTriangle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graphicFrame>
        <p:nvGraphicFramePr>
          <p:cNvPr id="19462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5187249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Equation" r:id="rId4" imgW="114226" imgH="352562" progId="Equation.3">
                  <p:embed/>
                </p:oleObj>
              </mc:Choice>
              <mc:Fallback>
                <p:oleObj name="Equation" r:id="rId4" imgW="114226" imgH="352562" progId="Equation.3">
                  <p:embed/>
                  <p:pic>
                    <p:nvPicPr>
                      <p:cNvPr id="19462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3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71145586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" name="Equation" r:id="rId6" imgW="114226" imgH="352562" progId="Equation.3">
                  <p:embed/>
                </p:oleObj>
              </mc:Choice>
              <mc:Fallback>
                <p:oleObj name="Equation" r:id="rId6" imgW="114226" imgH="352562" progId="Equation.3">
                  <p:embed/>
                  <p:pic>
                    <p:nvPicPr>
                      <p:cNvPr id="1946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4" name="Text Box 8"/>
          <p:cNvSpPr txBox="1">
            <a:spLocks noChangeArrowheads="1"/>
          </p:cNvSpPr>
          <p:nvPr/>
        </p:nvSpPr>
        <p:spPr bwMode="auto">
          <a:xfrm>
            <a:off x="3879315" y="3737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m</a:t>
            </a:r>
          </a:p>
        </p:txBody>
      </p:sp>
      <p:sp>
        <p:nvSpPr>
          <p:cNvPr id="19465" name="Text Box 9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solidFill>
                  <a:srgbClr val="FF3300"/>
                </a:solidFill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66" name="Text Box 10"/>
          <p:cNvSpPr txBox="1">
            <a:spLocks noChangeArrowheads="1"/>
          </p:cNvSpPr>
          <p:nvPr/>
        </p:nvSpPr>
        <p:spPr bwMode="auto">
          <a:xfrm>
            <a:off x="2164815" y="2605500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n</a:t>
            </a:r>
          </a:p>
        </p:txBody>
      </p:sp>
      <p:sp>
        <p:nvSpPr>
          <p:cNvPr id="19467" name="Line 11"/>
          <p:cNvSpPr>
            <a:spLocks noChangeShapeType="1"/>
          </p:cNvSpPr>
          <p:nvPr/>
        </p:nvSpPr>
        <p:spPr bwMode="auto">
          <a:xfrm flipH="1">
            <a:off x="2450565" y="2193544"/>
            <a:ext cx="1558529" cy="119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68" name="Line 12"/>
          <p:cNvSpPr>
            <a:spLocks noChangeShapeType="1"/>
          </p:cNvSpPr>
          <p:nvPr/>
        </p:nvSpPr>
        <p:spPr bwMode="auto">
          <a:xfrm>
            <a:off x="2450565" y="2194734"/>
            <a:ext cx="1191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69" name="Line 13"/>
          <p:cNvSpPr>
            <a:spLocks noChangeShapeType="1"/>
          </p:cNvSpPr>
          <p:nvPr/>
        </p:nvSpPr>
        <p:spPr bwMode="auto">
          <a:xfrm>
            <a:off x="27934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0" name="Line 14"/>
          <p:cNvSpPr>
            <a:spLocks noChangeShapeType="1"/>
          </p:cNvSpPr>
          <p:nvPr/>
        </p:nvSpPr>
        <p:spPr bwMode="auto">
          <a:xfrm>
            <a:off x="53080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1" name="Line 15"/>
          <p:cNvSpPr>
            <a:spLocks noChangeShapeType="1"/>
          </p:cNvSpPr>
          <p:nvPr/>
        </p:nvSpPr>
        <p:spPr bwMode="auto">
          <a:xfrm>
            <a:off x="2793465" y="3794934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2" name="Text Box 16"/>
          <p:cNvSpPr txBox="1">
            <a:spLocks noChangeArrowheads="1"/>
          </p:cNvSpPr>
          <p:nvPr/>
        </p:nvSpPr>
        <p:spPr bwMode="auto">
          <a:xfrm>
            <a:off x="2507715" y="2594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A</a:t>
            </a:r>
          </a:p>
        </p:txBody>
      </p:sp>
      <p:sp>
        <p:nvSpPr>
          <p:cNvPr id="19475" name="Text Box 19"/>
          <p:cNvSpPr txBox="1">
            <a:spLocks noChangeArrowheads="1"/>
          </p:cNvSpPr>
          <p:nvPr/>
        </p:nvSpPr>
        <p:spPr bwMode="auto">
          <a:xfrm>
            <a:off x="3879315" y="333773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D</a:t>
            </a:r>
          </a:p>
        </p:txBody>
      </p:sp>
      <p:sp>
        <p:nvSpPr>
          <p:cNvPr id="19476" name="Line 20"/>
          <p:cNvSpPr>
            <a:spLocks noChangeShapeType="1"/>
          </p:cNvSpPr>
          <p:nvPr/>
        </p:nvSpPr>
        <p:spPr bwMode="auto">
          <a:xfrm flipH="1">
            <a:off x="2450565" y="3337734"/>
            <a:ext cx="1558529" cy="1191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477" name="AutoShape 21"/>
          <p:cNvSpPr>
            <a:spLocks noChangeArrowheads="1"/>
          </p:cNvSpPr>
          <p:nvPr/>
        </p:nvSpPr>
        <p:spPr bwMode="auto">
          <a:xfrm>
            <a:off x="4050765" y="21947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latin typeface="Tahoma" panose="020B0604030504040204" pitchFamily="34" charset="0"/>
            </a:endParaRPr>
          </a:p>
        </p:txBody>
      </p:sp>
      <p:sp>
        <p:nvSpPr>
          <p:cNvPr id="19478" name="AutoShape 22"/>
          <p:cNvSpPr>
            <a:spLocks noChangeArrowheads="1"/>
          </p:cNvSpPr>
          <p:nvPr/>
        </p:nvSpPr>
        <p:spPr bwMode="auto">
          <a:xfrm flipH="1">
            <a:off x="2793465" y="21947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050"/>
          </a:p>
        </p:txBody>
      </p:sp>
      <p:sp>
        <p:nvSpPr>
          <p:cNvPr id="19479" name="AutoShape 23"/>
          <p:cNvSpPr>
            <a:spLocks noChangeArrowheads="1"/>
          </p:cNvSpPr>
          <p:nvPr/>
        </p:nvSpPr>
        <p:spPr bwMode="auto">
          <a:xfrm flipH="1" flipV="1">
            <a:off x="2793465" y="27662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9480" name="AutoShape 24"/>
          <p:cNvSpPr>
            <a:spLocks noChangeArrowheads="1"/>
          </p:cNvSpPr>
          <p:nvPr/>
        </p:nvSpPr>
        <p:spPr bwMode="auto">
          <a:xfrm flipV="1">
            <a:off x="4050765" y="2766234"/>
            <a:ext cx="1257300" cy="571500"/>
          </a:xfrm>
          <a:prstGeom prst="rtTriangl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en-US" altLang="en-US" sz="1050" b="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19481" name="Object 2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7715665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Equation" r:id="rId8" imgW="114226" imgH="352562" progId="Equation.3">
                  <p:embed/>
                </p:oleObj>
              </mc:Choice>
              <mc:Fallback>
                <p:oleObj name="Equation" r:id="rId8" imgW="114226" imgH="352562" progId="Equation.3">
                  <p:embed/>
                  <p:pic>
                    <p:nvPicPr>
                      <p:cNvPr id="19481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82" name="Object 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02084155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9" name="Equation" r:id="rId10" imgW="114226" imgH="352562" progId="Equation.3">
                  <p:embed/>
                </p:oleObj>
              </mc:Choice>
              <mc:Fallback>
                <p:oleObj name="Equation" r:id="rId10" imgW="114226" imgH="352562" progId="Equation.3">
                  <p:embed/>
                  <p:pic>
                    <p:nvPicPr>
                      <p:cNvPr id="19482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83" name="Text Box 27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solidFill>
                  <a:srgbClr val="FF3300"/>
                </a:solidFill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87" name="Text Box 31"/>
          <p:cNvSpPr txBox="1">
            <a:spLocks noChangeArrowheads="1"/>
          </p:cNvSpPr>
          <p:nvPr/>
        </p:nvSpPr>
        <p:spPr bwMode="auto">
          <a:xfrm>
            <a:off x="3879315" y="3327019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D</a:t>
            </a:r>
          </a:p>
        </p:txBody>
      </p:sp>
      <p:graphicFrame>
        <p:nvGraphicFramePr>
          <p:cNvPr id="19488" name="Object 3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82321004"/>
              </p:ext>
            </p:extLst>
          </p:nvPr>
        </p:nvGraphicFramePr>
        <p:xfrm>
          <a:off x="4107916" y="2309034"/>
          <a:ext cx="136922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" name="Equation" r:id="rId12" imgW="114226" imgH="352562" progId="Equation.3">
                  <p:embed/>
                </p:oleObj>
              </mc:Choice>
              <mc:Fallback>
                <p:oleObj name="Equation" r:id="rId12" imgW="114226" imgH="352562" progId="Equation.3">
                  <p:embed/>
                  <p:pic>
                    <p:nvPicPr>
                      <p:cNvPr id="19488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309034"/>
                        <a:ext cx="136922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89" name="Object 3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00301454"/>
              </p:ext>
            </p:extLst>
          </p:nvPr>
        </p:nvGraphicFramePr>
        <p:xfrm>
          <a:off x="4107916" y="2812669"/>
          <a:ext cx="135731" cy="352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1" name="Equation" r:id="rId14" imgW="114226" imgH="352562" progId="Equation.3">
                  <p:embed/>
                </p:oleObj>
              </mc:Choice>
              <mc:Fallback>
                <p:oleObj name="Equation" r:id="rId14" imgW="114226" imgH="352562" progId="Equation.3">
                  <p:embed/>
                  <p:pic>
                    <p:nvPicPr>
                      <p:cNvPr id="19489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7916" y="2812669"/>
                        <a:ext cx="135731" cy="352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90" name="Text Box 35"/>
          <p:cNvSpPr txBox="1">
            <a:spLocks noChangeArrowheads="1"/>
          </p:cNvSpPr>
          <p:nvPr/>
        </p:nvSpPr>
        <p:spPr bwMode="auto">
          <a:xfrm>
            <a:off x="3765015" y="24804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O</a:t>
            </a:r>
          </a:p>
        </p:txBody>
      </p:sp>
      <p:sp>
        <p:nvSpPr>
          <p:cNvPr id="19497" name="Text Box 48"/>
          <p:cNvSpPr txBox="1">
            <a:spLocks noChangeArrowheads="1"/>
          </p:cNvSpPr>
          <p:nvPr/>
        </p:nvSpPr>
        <p:spPr bwMode="auto">
          <a:xfrm>
            <a:off x="3865494" y="1921148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 dirty="0">
                <a:latin typeface="Tahoma" panose="020B0604030504040204" pitchFamily="34" charset="0"/>
              </a:rPr>
              <a:t>B</a:t>
            </a:r>
          </a:p>
        </p:txBody>
      </p:sp>
      <p:sp>
        <p:nvSpPr>
          <p:cNvPr id="19498" name="Text Box 49"/>
          <p:cNvSpPr txBox="1">
            <a:spLocks noChangeArrowheads="1"/>
          </p:cNvSpPr>
          <p:nvPr/>
        </p:nvSpPr>
        <p:spPr bwMode="auto">
          <a:xfrm>
            <a:off x="5324639" y="2569411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 dirty="0">
                <a:latin typeface="Tahoma" panose="020B0604030504040204" pitchFamily="34" charset="0"/>
              </a:rPr>
              <a:t>C</a:t>
            </a:r>
          </a:p>
        </p:txBody>
      </p:sp>
      <p:sp>
        <p:nvSpPr>
          <p:cNvPr id="19499" name="Text Box 54"/>
          <p:cNvSpPr txBox="1">
            <a:spLocks noChangeArrowheads="1"/>
          </p:cNvSpPr>
          <p:nvPr/>
        </p:nvSpPr>
        <p:spPr bwMode="auto">
          <a:xfrm>
            <a:off x="3879315" y="3737784"/>
            <a:ext cx="342900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50">
                <a:latin typeface="Tahoma" panose="020B0604030504040204" pitchFamily="34" charset="0"/>
              </a:rPr>
              <a:t>m</a:t>
            </a:r>
          </a:p>
        </p:txBody>
      </p:sp>
      <p:sp>
        <p:nvSpPr>
          <p:cNvPr id="19500" name="Line 55"/>
          <p:cNvSpPr>
            <a:spLocks noChangeShapeType="1"/>
          </p:cNvSpPr>
          <p:nvPr/>
        </p:nvSpPr>
        <p:spPr bwMode="auto">
          <a:xfrm>
            <a:off x="27934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1" name="Line 56"/>
          <p:cNvSpPr>
            <a:spLocks noChangeShapeType="1"/>
          </p:cNvSpPr>
          <p:nvPr/>
        </p:nvSpPr>
        <p:spPr bwMode="auto">
          <a:xfrm>
            <a:off x="5308065" y="2766234"/>
            <a:ext cx="0" cy="102870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2" name="Line 57"/>
          <p:cNvSpPr>
            <a:spLocks noChangeShapeType="1"/>
          </p:cNvSpPr>
          <p:nvPr/>
        </p:nvSpPr>
        <p:spPr bwMode="auto">
          <a:xfrm>
            <a:off x="2793465" y="3794934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050"/>
          </a:p>
        </p:txBody>
      </p:sp>
      <p:sp>
        <p:nvSpPr>
          <p:cNvPr id="19503" name="Rectangle 5"/>
          <p:cNvSpPr>
            <a:spLocks noChangeArrowheads="1"/>
          </p:cNvSpPr>
          <p:nvPr/>
        </p:nvSpPr>
        <p:spPr bwMode="auto">
          <a:xfrm>
            <a:off x="702326" y="251635"/>
            <a:ext cx="795417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 sz="2400" dirty="0">
              <a:solidFill>
                <a:srgbClr val="FF0000"/>
              </a:solidFill>
              <a:latin typeface="+mn-lt"/>
            </a:endParaRP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Muốn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diện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thoi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bằng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tích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của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độ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dài</a:t>
            </a:r>
            <a:endParaRPr lang="en-US" altLang="en-US" sz="2400" dirty="0">
              <a:solidFill>
                <a:srgbClr val="FF0000"/>
              </a:solidFill>
              <a:latin typeface="+mn-lt"/>
            </a:endParaRPr>
          </a:p>
          <a:p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hai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đường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chéo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chia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cho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2 (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cùng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một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đơn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vị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  <a:latin typeface="+mn-lt"/>
              </a:rPr>
              <a:t>đo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).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      m x n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                                      2</a:t>
            </a:r>
          </a:p>
          <a:p>
            <a:endParaRPr lang="en-US" altLang="en-US" sz="240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9504" name="Line 68"/>
          <p:cNvSpPr>
            <a:spLocks noChangeShapeType="1"/>
          </p:cNvSpPr>
          <p:nvPr/>
        </p:nvSpPr>
        <p:spPr bwMode="auto">
          <a:xfrm>
            <a:off x="3622797" y="1268986"/>
            <a:ext cx="96022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400" b="1">
              <a:solidFill>
                <a:srgbClr val="FF0000"/>
              </a:solidFill>
            </a:endParaRPr>
          </a:p>
        </p:txBody>
      </p:sp>
      <p:sp>
        <p:nvSpPr>
          <p:cNvPr id="19505" name="Text Box 71"/>
          <p:cNvSpPr txBox="1">
            <a:spLocks noChangeArrowheads="1"/>
          </p:cNvSpPr>
          <p:nvPr/>
        </p:nvSpPr>
        <p:spPr bwMode="auto">
          <a:xfrm>
            <a:off x="2910161" y="1041744"/>
            <a:ext cx="10989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rgbClr val="FF0000"/>
                </a:solidFill>
              </a:rPr>
              <a:t> S =</a:t>
            </a:r>
          </a:p>
        </p:txBody>
      </p:sp>
    </p:spTree>
    <p:extLst>
      <p:ext uri="{BB962C8B-B14F-4D97-AF65-F5344CB8AC3E}">
        <p14:creationId xmlns:p14="http://schemas.microsoft.com/office/powerpoint/2010/main" val="1032702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070238" y="1158507"/>
            <a:ext cx="4959350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 dirty="0">
                <a:solidFill>
                  <a:srgbClr val="FF0000"/>
                </a:solidFill>
                <a:latin typeface="UTM Androgyne" panose="02040603050506020204" pitchFamily="18" charset="0"/>
              </a:rPr>
              <a:t>DẶN DÒ</a:t>
            </a:r>
            <a:endParaRPr sz="72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682321" y="1663773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917284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4818433" y="1220307"/>
            <a:ext cx="2318892" cy="19259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6789729" y="1180102"/>
            <a:ext cx="2354271" cy="2004887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cxnSp>
        <p:nvCxnSpPr>
          <p:cNvPr id="70166" name="Google Shape;70166;p34"/>
          <p:cNvCxnSpPr/>
          <p:nvPr/>
        </p:nvCxnSpPr>
        <p:spPr>
          <a:xfrm>
            <a:off x="20986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7" name="Google Shape;70167;p34"/>
          <p:cNvCxnSpPr/>
          <p:nvPr/>
        </p:nvCxnSpPr>
        <p:spPr>
          <a:xfrm>
            <a:off x="20986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8" name="Google Shape;70168;p34"/>
          <p:cNvCxnSpPr/>
          <p:nvPr/>
        </p:nvCxnSpPr>
        <p:spPr>
          <a:xfrm>
            <a:off x="6174525" y="2096650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170" name="Google Shape;70170;p34"/>
          <p:cNvGrpSpPr/>
          <p:nvPr/>
        </p:nvGrpSpPr>
        <p:grpSpPr>
          <a:xfrm>
            <a:off x="7317500" y="30525"/>
            <a:ext cx="1106500" cy="1300325"/>
            <a:chOff x="7317500" y="30525"/>
            <a:chExt cx="1106500" cy="1300325"/>
          </a:xfrm>
        </p:grpSpPr>
        <p:sp>
          <p:nvSpPr>
            <p:cNvPr id="70171" name="Google Shape;70171;p34"/>
            <p:cNvSpPr/>
            <p:nvPr/>
          </p:nvSpPr>
          <p:spPr>
            <a:xfrm>
              <a:off x="7317500" y="30525"/>
              <a:ext cx="1106500" cy="1300325"/>
            </a:xfrm>
            <a:custGeom>
              <a:avLst/>
              <a:gdLst/>
              <a:ahLst/>
              <a:cxnLst/>
              <a:rect l="l" t="t" r="r" b="b"/>
              <a:pathLst>
                <a:path w="44260" h="52013" extrusionOk="0">
                  <a:moveTo>
                    <a:pt x="9396" y="1"/>
                  </a:moveTo>
                  <a:lnTo>
                    <a:pt x="0" y="45130"/>
                  </a:lnTo>
                  <a:lnTo>
                    <a:pt x="30869" y="52013"/>
                  </a:lnTo>
                  <a:lnTo>
                    <a:pt x="44259" y="10684"/>
                  </a:lnTo>
                  <a:lnTo>
                    <a:pt x="93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2" name="Google Shape;70172;p34"/>
            <p:cNvSpPr/>
            <p:nvPr/>
          </p:nvSpPr>
          <p:spPr>
            <a:xfrm>
              <a:off x="7585175" y="143825"/>
              <a:ext cx="725475" cy="324850"/>
            </a:xfrm>
            <a:custGeom>
              <a:avLst/>
              <a:gdLst/>
              <a:ahLst/>
              <a:cxnLst/>
              <a:rect l="l" t="t" r="r" b="b"/>
              <a:pathLst>
                <a:path w="29019" h="12994" extrusionOk="0">
                  <a:moveTo>
                    <a:pt x="875" y="1"/>
                  </a:moveTo>
                  <a:lnTo>
                    <a:pt x="1" y="5620"/>
                  </a:lnTo>
                  <a:lnTo>
                    <a:pt x="27172" y="12994"/>
                  </a:lnTo>
                  <a:lnTo>
                    <a:pt x="29019" y="8182"/>
                  </a:lnTo>
                  <a:lnTo>
                    <a:pt x="8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3" name="Google Shape;70173;p34"/>
            <p:cNvSpPr/>
            <p:nvPr/>
          </p:nvSpPr>
          <p:spPr>
            <a:xfrm>
              <a:off x="7394825" y="377625"/>
              <a:ext cx="833475" cy="861525"/>
            </a:xfrm>
            <a:custGeom>
              <a:avLst/>
              <a:gdLst/>
              <a:ahLst/>
              <a:cxnLst/>
              <a:rect l="l" t="t" r="r" b="b"/>
              <a:pathLst>
                <a:path w="33339" h="34461" extrusionOk="0">
                  <a:moveTo>
                    <a:pt x="7087" y="0"/>
                  </a:moveTo>
                  <a:lnTo>
                    <a:pt x="1" y="29264"/>
                  </a:lnTo>
                  <a:lnTo>
                    <a:pt x="25151" y="34460"/>
                  </a:lnTo>
                  <a:lnTo>
                    <a:pt x="33339" y="6183"/>
                  </a:lnTo>
                  <a:lnTo>
                    <a:pt x="7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4" name="Google Shape;70174;p34"/>
            <p:cNvSpPr/>
            <p:nvPr/>
          </p:nvSpPr>
          <p:spPr>
            <a:xfrm>
              <a:off x="7512925" y="458725"/>
              <a:ext cx="702400" cy="194225"/>
            </a:xfrm>
            <a:custGeom>
              <a:avLst/>
              <a:gdLst/>
              <a:ahLst/>
              <a:cxnLst/>
              <a:rect l="l" t="t" r="r" b="b"/>
              <a:pathLst>
                <a:path w="28096" h="7769" extrusionOk="0">
                  <a:moveTo>
                    <a:pt x="319" y="0"/>
                  </a:moveTo>
                  <a:lnTo>
                    <a:pt x="0" y="1387"/>
                  </a:lnTo>
                  <a:lnTo>
                    <a:pt x="27777" y="7769"/>
                  </a:lnTo>
                  <a:lnTo>
                    <a:pt x="28095" y="6382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5" name="Google Shape;70175;p34"/>
            <p:cNvSpPr/>
            <p:nvPr/>
          </p:nvSpPr>
          <p:spPr>
            <a:xfrm>
              <a:off x="7493725" y="576550"/>
              <a:ext cx="693000" cy="182150"/>
            </a:xfrm>
            <a:custGeom>
              <a:avLst/>
              <a:gdLst/>
              <a:ahLst/>
              <a:cxnLst/>
              <a:rect l="l" t="t" r="r" b="b"/>
              <a:pathLst>
                <a:path w="27720" h="7286" extrusionOk="0">
                  <a:moveTo>
                    <a:pt x="299" y="1"/>
                  </a:moveTo>
                  <a:lnTo>
                    <a:pt x="1" y="1391"/>
                  </a:lnTo>
                  <a:lnTo>
                    <a:pt x="27420" y="7286"/>
                  </a:lnTo>
                  <a:lnTo>
                    <a:pt x="27719" y="5896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6" name="Google Shape;70176;p34"/>
            <p:cNvSpPr/>
            <p:nvPr/>
          </p:nvSpPr>
          <p:spPr>
            <a:xfrm>
              <a:off x="7446650" y="705275"/>
              <a:ext cx="697250" cy="168050"/>
            </a:xfrm>
            <a:custGeom>
              <a:avLst/>
              <a:gdLst/>
              <a:ahLst/>
              <a:cxnLst/>
              <a:rect l="l" t="t" r="r" b="b"/>
              <a:pathLst>
                <a:path w="27890" h="6722" extrusionOk="0">
                  <a:moveTo>
                    <a:pt x="270" y="1"/>
                  </a:moveTo>
                  <a:lnTo>
                    <a:pt x="1" y="1396"/>
                  </a:lnTo>
                  <a:lnTo>
                    <a:pt x="27619" y="6721"/>
                  </a:lnTo>
                  <a:lnTo>
                    <a:pt x="27889" y="532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7" name="Google Shape;70177;p34"/>
            <p:cNvSpPr/>
            <p:nvPr/>
          </p:nvSpPr>
          <p:spPr>
            <a:xfrm>
              <a:off x="7436100" y="805475"/>
              <a:ext cx="694175" cy="187175"/>
            </a:xfrm>
            <a:custGeom>
              <a:avLst/>
              <a:gdLst/>
              <a:ahLst/>
              <a:cxnLst/>
              <a:rect l="l" t="t" r="r" b="b"/>
              <a:pathLst>
                <a:path w="27767" h="7487" extrusionOk="0">
                  <a:moveTo>
                    <a:pt x="307" y="0"/>
                  </a:moveTo>
                  <a:lnTo>
                    <a:pt x="0" y="1388"/>
                  </a:lnTo>
                  <a:lnTo>
                    <a:pt x="27459" y="7487"/>
                  </a:lnTo>
                  <a:lnTo>
                    <a:pt x="27766" y="609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8" name="Google Shape;70178;p34"/>
            <p:cNvSpPr/>
            <p:nvPr/>
          </p:nvSpPr>
          <p:spPr>
            <a:xfrm>
              <a:off x="7408175" y="951850"/>
              <a:ext cx="669425" cy="166675"/>
            </a:xfrm>
            <a:custGeom>
              <a:avLst/>
              <a:gdLst/>
              <a:ahLst/>
              <a:cxnLst/>
              <a:rect l="l" t="t" r="r" b="b"/>
              <a:pathLst>
                <a:path w="26777" h="6667" extrusionOk="0">
                  <a:moveTo>
                    <a:pt x="278" y="1"/>
                  </a:moveTo>
                  <a:lnTo>
                    <a:pt x="0" y="1395"/>
                  </a:lnTo>
                  <a:lnTo>
                    <a:pt x="26500" y="6666"/>
                  </a:lnTo>
                  <a:lnTo>
                    <a:pt x="26777" y="527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79" name="Google Shape;70179;p34"/>
            <p:cNvSpPr/>
            <p:nvPr/>
          </p:nvSpPr>
          <p:spPr>
            <a:xfrm>
              <a:off x="7495475" y="383275"/>
              <a:ext cx="217775" cy="772650"/>
            </a:xfrm>
            <a:custGeom>
              <a:avLst/>
              <a:gdLst/>
              <a:ahLst/>
              <a:cxnLst/>
              <a:rect l="l" t="t" r="r" b="b"/>
              <a:pathLst>
                <a:path w="8711" h="30906" extrusionOk="0">
                  <a:moveTo>
                    <a:pt x="7329" y="1"/>
                  </a:moveTo>
                  <a:lnTo>
                    <a:pt x="0" y="30575"/>
                  </a:lnTo>
                  <a:lnTo>
                    <a:pt x="1383" y="30905"/>
                  </a:lnTo>
                  <a:lnTo>
                    <a:pt x="8711" y="332"/>
                  </a:lnTo>
                  <a:lnTo>
                    <a:pt x="73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0" name="Google Shape;70180;p34"/>
            <p:cNvSpPr/>
            <p:nvPr/>
          </p:nvSpPr>
          <p:spPr>
            <a:xfrm>
              <a:off x="7660975" y="418100"/>
              <a:ext cx="226725" cy="787950"/>
            </a:xfrm>
            <a:custGeom>
              <a:avLst/>
              <a:gdLst/>
              <a:ahLst/>
              <a:cxnLst/>
              <a:rect l="l" t="t" r="r" b="b"/>
              <a:pathLst>
                <a:path w="9069" h="31518" extrusionOk="0">
                  <a:moveTo>
                    <a:pt x="7688" y="1"/>
                  </a:moveTo>
                  <a:lnTo>
                    <a:pt x="1" y="31176"/>
                  </a:lnTo>
                  <a:lnTo>
                    <a:pt x="1380" y="31518"/>
                  </a:lnTo>
                  <a:lnTo>
                    <a:pt x="9069" y="341"/>
                  </a:lnTo>
                  <a:lnTo>
                    <a:pt x="76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1" name="Google Shape;70181;p34"/>
            <p:cNvSpPr/>
            <p:nvPr/>
          </p:nvSpPr>
          <p:spPr>
            <a:xfrm>
              <a:off x="7813975" y="466350"/>
              <a:ext cx="253900" cy="766200"/>
            </a:xfrm>
            <a:custGeom>
              <a:avLst/>
              <a:gdLst/>
              <a:ahLst/>
              <a:cxnLst/>
              <a:rect l="l" t="t" r="r" b="b"/>
              <a:pathLst>
                <a:path w="10156" h="30648" extrusionOk="0">
                  <a:moveTo>
                    <a:pt x="8791" y="0"/>
                  </a:moveTo>
                  <a:lnTo>
                    <a:pt x="0" y="30252"/>
                  </a:lnTo>
                  <a:lnTo>
                    <a:pt x="1365" y="30648"/>
                  </a:lnTo>
                  <a:lnTo>
                    <a:pt x="10155" y="397"/>
                  </a:lnTo>
                  <a:lnTo>
                    <a:pt x="8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2" name="Google Shape;70182;p34"/>
            <p:cNvSpPr/>
            <p:nvPr/>
          </p:nvSpPr>
          <p:spPr>
            <a:xfrm>
              <a:off x="7853650" y="948975"/>
              <a:ext cx="243750" cy="290175"/>
            </a:xfrm>
            <a:custGeom>
              <a:avLst/>
              <a:gdLst/>
              <a:ahLst/>
              <a:cxnLst/>
              <a:rect l="l" t="t" r="r" b="b"/>
              <a:pathLst>
                <a:path w="9750" h="11607" extrusionOk="0">
                  <a:moveTo>
                    <a:pt x="2770" y="0"/>
                  </a:moveTo>
                  <a:lnTo>
                    <a:pt x="0" y="10203"/>
                  </a:lnTo>
                  <a:lnTo>
                    <a:pt x="6798" y="11606"/>
                  </a:lnTo>
                  <a:lnTo>
                    <a:pt x="9749" y="1411"/>
                  </a:lnTo>
                  <a:lnTo>
                    <a:pt x="27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3" name="Google Shape;70183;p34"/>
            <p:cNvSpPr/>
            <p:nvPr/>
          </p:nvSpPr>
          <p:spPr>
            <a:xfrm>
              <a:off x="7549525" y="377625"/>
              <a:ext cx="125525" cy="113650"/>
            </a:xfrm>
            <a:custGeom>
              <a:avLst/>
              <a:gdLst/>
              <a:ahLst/>
              <a:cxnLst/>
              <a:rect l="l" t="t" r="r" b="b"/>
              <a:pathLst>
                <a:path w="5021" h="4546" extrusionOk="0">
                  <a:moveTo>
                    <a:pt x="899" y="0"/>
                  </a:moveTo>
                  <a:lnTo>
                    <a:pt x="0" y="3714"/>
                  </a:lnTo>
                  <a:lnTo>
                    <a:pt x="4208" y="4545"/>
                  </a:lnTo>
                  <a:lnTo>
                    <a:pt x="5021" y="971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4" name="Google Shape;70184;p34"/>
            <p:cNvSpPr/>
            <p:nvPr/>
          </p:nvSpPr>
          <p:spPr>
            <a:xfrm>
              <a:off x="7649350" y="173700"/>
              <a:ext cx="159175" cy="151925"/>
            </a:xfrm>
            <a:custGeom>
              <a:avLst/>
              <a:gdLst/>
              <a:ahLst/>
              <a:cxnLst/>
              <a:rect l="l" t="t" r="r" b="b"/>
              <a:pathLst>
                <a:path w="6367" h="6077" extrusionOk="0">
                  <a:moveTo>
                    <a:pt x="2422" y="1"/>
                  </a:moveTo>
                  <a:lnTo>
                    <a:pt x="1" y="5122"/>
                  </a:lnTo>
                  <a:lnTo>
                    <a:pt x="3520" y="6077"/>
                  </a:lnTo>
                  <a:lnTo>
                    <a:pt x="6367" y="1147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5" name="Google Shape;70185;p34"/>
            <p:cNvSpPr/>
            <p:nvPr/>
          </p:nvSpPr>
          <p:spPr>
            <a:xfrm>
              <a:off x="7820425" y="221325"/>
              <a:ext cx="99475" cy="138125"/>
            </a:xfrm>
            <a:custGeom>
              <a:avLst/>
              <a:gdLst/>
              <a:ahLst/>
              <a:cxnLst/>
              <a:rect l="l" t="t" r="r" b="b"/>
              <a:pathLst>
                <a:path w="3979" h="5525" extrusionOk="0">
                  <a:moveTo>
                    <a:pt x="2131" y="1"/>
                  </a:moveTo>
                  <a:lnTo>
                    <a:pt x="0" y="5074"/>
                  </a:lnTo>
                  <a:lnTo>
                    <a:pt x="1662" y="5525"/>
                  </a:lnTo>
                  <a:lnTo>
                    <a:pt x="3978" y="53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6" name="Google Shape;70186;p34"/>
          <p:cNvGrpSpPr/>
          <p:nvPr/>
        </p:nvGrpSpPr>
        <p:grpSpPr>
          <a:xfrm>
            <a:off x="6145525" y="280050"/>
            <a:ext cx="776300" cy="801275"/>
            <a:chOff x="6145525" y="280050"/>
            <a:chExt cx="776300" cy="801275"/>
          </a:xfrm>
        </p:grpSpPr>
        <p:sp>
          <p:nvSpPr>
            <p:cNvPr id="70187" name="Google Shape;70187;p34"/>
            <p:cNvSpPr/>
            <p:nvPr/>
          </p:nvSpPr>
          <p:spPr>
            <a:xfrm>
              <a:off x="6145525" y="280050"/>
              <a:ext cx="776300" cy="801275"/>
            </a:xfrm>
            <a:custGeom>
              <a:avLst/>
              <a:gdLst/>
              <a:ahLst/>
              <a:cxnLst/>
              <a:rect l="l" t="t" r="r" b="b"/>
              <a:pathLst>
                <a:path w="31052" h="32051" extrusionOk="0">
                  <a:moveTo>
                    <a:pt x="20324" y="0"/>
                  </a:moveTo>
                  <a:lnTo>
                    <a:pt x="15613" y="9538"/>
                  </a:lnTo>
                  <a:lnTo>
                    <a:pt x="4761" y="5263"/>
                  </a:lnTo>
                  <a:lnTo>
                    <a:pt x="1" y="11789"/>
                  </a:lnTo>
                  <a:lnTo>
                    <a:pt x="10423" y="18243"/>
                  </a:lnTo>
                  <a:lnTo>
                    <a:pt x="6059" y="28140"/>
                  </a:lnTo>
                  <a:lnTo>
                    <a:pt x="14677" y="32050"/>
                  </a:lnTo>
                  <a:lnTo>
                    <a:pt x="18920" y="22356"/>
                  </a:lnTo>
                  <a:lnTo>
                    <a:pt x="27961" y="27530"/>
                  </a:lnTo>
                  <a:cubicBezTo>
                    <a:pt x="27961" y="27530"/>
                    <a:pt x="31052" y="19917"/>
                    <a:pt x="30860" y="19552"/>
                  </a:cubicBezTo>
                  <a:cubicBezTo>
                    <a:pt x="30668" y="19188"/>
                    <a:pt x="22681" y="14621"/>
                    <a:pt x="22681" y="14621"/>
                  </a:cubicBezTo>
                  <a:lnTo>
                    <a:pt x="28116" y="3379"/>
                  </a:lnTo>
                  <a:lnTo>
                    <a:pt x="20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88" name="Google Shape;70188;p34"/>
            <p:cNvSpPr/>
            <p:nvPr/>
          </p:nvSpPr>
          <p:spPr>
            <a:xfrm>
              <a:off x="6227825" y="465100"/>
              <a:ext cx="251750" cy="73425"/>
            </a:xfrm>
            <a:custGeom>
              <a:avLst/>
              <a:gdLst/>
              <a:ahLst/>
              <a:cxnLst/>
              <a:rect l="l" t="t" r="r" b="b"/>
              <a:pathLst>
                <a:path w="10070" h="2937" extrusionOk="0">
                  <a:moveTo>
                    <a:pt x="1695" y="0"/>
                  </a:moveTo>
                  <a:lnTo>
                    <a:pt x="0" y="1981"/>
                  </a:lnTo>
                  <a:lnTo>
                    <a:pt x="10069" y="2937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70189" name="Google Shape;70189;p34"/>
          <p:cNvGrpSpPr/>
          <p:nvPr/>
        </p:nvGrpSpPr>
        <p:grpSpPr>
          <a:xfrm>
            <a:off x="5162775" y="400100"/>
            <a:ext cx="362500" cy="561150"/>
            <a:chOff x="5162775" y="400100"/>
            <a:chExt cx="362500" cy="561150"/>
          </a:xfrm>
        </p:grpSpPr>
        <p:sp>
          <p:nvSpPr>
            <p:cNvPr id="70190" name="Google Shape;70190;p34"/>
            <p:cNvSpPr/>
            <p:nvPr/>
          </p:nvSpPr>
          <p:spPr>
            <a:xfrm>
              <a:off x="5162775" y="40010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1" name="Google Shape;70191;p34"/>
            <p:cNvSpPr/>
            <p:nvPr/>
          </p:nvSpPr>
          <p:spPr>
            <a:xfrm>
              <a:off x="5335550" y="65240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92" name="Google Shape;70192;p34"/>
            <p:cNvSpPr/>
            <p:nvPr/>
          </p:nvSpPr>
          <p:spPr>
            <a:xfrm>
              <a:off x="5194525" y="45697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0193" name="Google Shape;70193;p34"/>
          <p:cNvSpPr/>
          <p:nvPr/>
        </p:nvSpPr>
        <p:spPr>
          <a:xfrm>
            <a:off x="5758225" y="540000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194" name="Google Shape;70194;p34"/>
          <p:cNvSpPr/>
          <p:nvPr/>
        </p:nvSpPr>
        <p:spPr>
          <a:xfrm>
            <a:off x="4908975" y="912063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2401879" y="117777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11" name="TextBox 10"/>
          <p:cNvSpPr txBox="1"/>
          <p:nvPr/>
        </p:nvSpPr>
        <p:spPr>
          <a:xfrm>
            <a:off x="192511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Khởi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động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648169" y="3896416"/>
            <a:ext cx="2170264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Luyện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tập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016650" y="3896416"/>
            <a:ext cx="1905175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Thực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hành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317500" y="3896416"/>
            <a:ext cx="1742270" cy="578882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Củng</a:t>
            </a:r>
            <a:r>
              <a:rPr lang="en-US" sz="2800" dirty="0">
                <a:solidFill>
                  <a:schemeClr val="bg1"/>
                </a:solidFill>
                <a:latin typeface="UTM Androgyne" panose="020406030505060202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UTM Androgyne" panose="02040603050506020204" pitchFamily="18" charset="0"/>
              </a:rPr>
              <a:t>cố</a:t>
            </a:r>
            <a:endParaRPr lang="en-US" sz="2800" dirty="0">
              <a:solidFill>
                <a:schemeClr val="bg1"/>
              </a:solidFill>
              <a:latin typeface="UTM Androgyne" panose="02040603050506020204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-42738" y="1303718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808926" y="0"/>
            <a:ext cx="2137273" cy="164151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390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4229425" y="3309700"/>
            <a:ext cx="685200" cy="51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70609" y="1216737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Khởi động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6715911" y="1655703"/>
            <a:ext cx="2141363" cy="207276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2" name="Text Box 50"/>
          <p:cNvSpPr txBox="1">
            <a:spLocks noChangeArrowheads="1"/>
          </p:cNvSpPr>
          <p:nvPr/>
        </p:nvSpPr>
        <p:spPr bwMode="auto">
          <a:xfrm>
            <a:off x="1200078" y="107235"/>
            <a:ext cx="6654733" cy="715089"/>
          </a:xfrm>
          <a:prstGeom prst="snip1Rect">
            <a:avLst/>
          </a:prstGeom>
          <a:solidFill>
            <a:schemeClr val="bg1"/>
          </a:solidFill>
          <a:ln w="57150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0000CC"/>
                </a:solidFill>
              </a:rPr>
              <a:t>Đặc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điểm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của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hình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thoi</a:t>
            </a:r>
            <a:r>
              <a:rPr lang="en-US" altLang="en-US" sz="3600" dirty="0">
                <a:solidFill>
                  <a:srgbClr val="0000CC"/>
                </a:solidFill>
              </a:rPr>
              <a:t> </a:t>
            </a:r>
            <a:r>
              <a:rPr lang="en-US" altLang="en-US" sz="3600" dirty="0" err="1">
                <a:solidFill>
                  <a:srgbClr val="0000CC"/>
                </a:solidFill>
              </a:rPr>
              <a:t>là</a:t>
            </a:r>
            <a:r>
              <a:rPr lang="en-US" altLang="en-US" sz="3600" dirty="0">
                <a:solidFill>
                  <a:srgbClr val="0000CC"/>
                </a:solidFill>
              </a:rPr>
              <a:t>: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528265" y="1950778"/>
            <a:ext cx="7998360" cy="920206"/>
            <a:chOff x="528265" y="1950778"/>
            <a:chExt cx="7998360" cy="92020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1950778"/>
              <a:ext cx="7998360" cy="920206"/>
            </a:xfrm>
            <a:prstGeom prst="rect">
              <a:avLst/>
            </a:prstGeom>
          </p:spPr>
        </p:pic>
        <p:sp>
          <p:nvSpPr>
            <p:cNvPr id="3" name="Text Box 51"/>
            <p:cNvSpPr txBox="1">
              <a:spLocks noChangeArrowheads="1"/>
            </p:cNvSpPr>
            <p:nvPr/>
          </p:nvSpPr>
          <p:spPr bwMode="auto">
            <a:xfrm>
              <a:off x="1425399" y="1995382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28265" y="908263"/>
            <a:ext cx="7998360" cy="920206"/>
            <a:chOff x="528265" y="908263"/>
            <a:chExt cx="7998360" cy="920206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908263"/>
              <a:ext cx="7998360" cy="920206"/>
            </a:xfrm>
            <a:prstGeom prst="rect">
              <a:avLst/>
            </a:prstGeom>
          </p:spPr>
        </p:pic>
        <p:sp>
          <p:nvSpPr>
            <p:cNvPr id="10" name="Text Box 51"/>
            <p:cNvSpPr txBox="1">
              <a:spLocks noChangeArrowheads="1"/>
            </p:cNvSpPr>
            <p:nvPr/>
          </p:nvSpPr>
          <p:spPr bwMode="auto">
            <a:xfrm>
              <a:off x="1425398" y="926464"/>
              <a:ext cx="694558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một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28265" y="2988055"/>
            <a:ext cx="7998360" cy="928208"/>
            <a:chOff x="528265" y="2988055"/>
            <a:chExt cx="7998360" cy="92820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2988055"/>
              <a:ext cx="7998360" cy="928208"/>
            </a:xfrm>
            <a:prstGeom prst="rect">
              <a:avLst/>
            </a:prstGeom>
          </p:spPr>
        </p:pic>
        <p:sp>
          <p:nvSpPr>
            <p:cNvPr id="11" name="Text Box 51"/>
            <p:cNvSpPr txBox="1">
              <a:spLocks noChangeArrowheads="1"/>
            </p:cNvSpPr>
            <p:nvPr/>
          </p:nvSpPr>
          <p:spPr bwMode="auto">
            <a:xfrm>
              <a:off x="1511697" y="2999327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hai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vuông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góc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28265" y="4033334"/>
            <a:ext cx="7998360" cy="928208"/>
            <a:chOff x="528265" y="4033334"/>
            <a:chExt cx="7998360" cy="928208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4033334"/>
              <a:ext cx="7998360" cy="928208"/>
            </a:xfrm>
            <a:prstGeom prst="rect">
              <a:avLst/>
            </a:prstGeom>
          </p:spPr>
        </p:pic>
        <p:sp>
          <p:nvSpPr>
            <p:cNvPr id="12" name="Text Box 51"/>
            <p:cNvSpPr txBox="1">
              <a:spLocks noChangeArrowheads="1"/>
            </p:cNvSpPr>
            <p:nvPr/>
          </p:nvSpPr>
          <p:spPr bwMode="auto">
            <a:xfrm>
              <a:off x="1511697" y="4036690"/>
              <a:ext cx="68592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>
                  <a:solidFill>
                    <a:schemeClr val="bg1"/>
                  </a:solidFill>
                </a:rPr>
                <a:t>Hình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thoi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có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ba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cặp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đối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diện</a:t>
              </a:r>
              <a:r>
                <a:rPr lang="en-US" altLang="en-US" sz="2400" dirty="0">
                  <a:solidFill>
                    <a:schemeClr val="bg1"/>
                  </a:solidFill>
                </a:rPr>
                <a:t> song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song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và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bốn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cạnh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bằng</a:t>
              </a:r>
              <a:r>
                <a:rPr lang="en-US" altLang="en-US" sz="2400" dirty="0">
                  <a:solidFill>
                    <a:schemeClr val="bg1"/>
                  </a:solidFill>
                </a:rPr>
                <a:t> </a:t>
              </a:r>
              <a:r>
                <a:rPr lang="en-US" altLang="en-US" sz="2400" dirty="0" err="1">
                  <a:solidFill>
                    <a:schemeClr val="bg1"/>
                  </a:solidFill>
                </a:rPr>
                <a:t>nhau</a:t>
              </a:r>
              <a:r>
                <a:rPr lang="en-US" altLang="en-US" sz="240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303691" y="1442084"/>
            <a:ext cx="1937592" cy="1937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18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2309 1.48148E-6 C -1.01511 0.05308 -0.99566 0.12685 -0.92188 0.12592 C -0.81459 0.12592 -0.80625 -0.12192 -0.6783 -0.12315 C -0.56406 -0.12315 -0.62535 0.09413 -0.51511 0.0929 C -0.39983 0.0929 -0.46111 -0.06389 -0.33698 -0.06389 C -0.22726 -0.06389 -0.28854 0.04197 -0.18976 0.04197 C -0.09497 0.04197 -0.14514 -0.03889 -0.05903 -0.03889 C -0.00851 -0.03889 -0.00591 -0.01698 2.5E-6 1.48148E-6 " pathEditMode="relative" rAng="0" ptsTypes="AAAAAAAA">
                                      <p:cBhvr>
                                        <p:cTn id="26" dur="2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146" y="1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Picture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470" y="-454314"/>
            <a:ext cx="9719823" cy="5597814"/>
          </a:xfrm>
          <a:prstGeom prst="rect">
            <a:avLst/>
          </a:prstGeom>
        </p:spPr>
      </p:pic>
      <p:sp>
        <p:nvSpPr>
          <p:cNvPr id="94" name="Text Box 48"/>
          <p:cNvSpPr txBox="1">
            <a:spLocks noChangeArrowheads="1"/>
          </p:cNvSpPr>
          <p:nvPr/>
        </p:nvSpPr>
        <p:spPr bwMode="auto">
          <a:xfrm>
            <a:off x="925876" y="158692"/>
            <a:ext cx="7413893" cy="715089"/>
          </a:xfrm>
          <a:prstGeom prst="round2DiagRect">
            <a:avLst/>
          </a:prstGeom>
          <a:solidFill>
            <a:schemeClr val="bg1"/>
          </a:solidFill>
          <a:ln w="57150">
            <a:solidFill>
              <a:schemeClr val="accent3">
                <a:lumMod val="75000"/>
              </a:schemeClr>
            </a:solidFill>
            <a:prstDash val="sysDash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dirty="0" err="1">
                <a:solidFill>
                  <a:srgbClr val="FF3300"/>
                </a:solidFill>
              </a:rPr>
              <a:t>Diện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tích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hình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thoi</a:t>
            </a:r>
            <a:r>
              <a:rPr lang="en-US" altLang="en-US" sz="3600" dirty="0">
                <a:solidFill>
                  <a:srgbClr val="FF3300"/>
                </a:solidFill>
              </a:rPr>
              <a:t> </a:t>
            </a:r>
            <a:r>
              <a:rPr lang="en-US" altLang="en-US" sz="3600" dirty="0" err="1">
                <a:solidFill>
                  <a:srgbClr val="FF3300"/>
                </a:solidFill>
              </a:rPr>
              <a:t>bằng</a:t>
            </a:r>
            <a:r>
              <a:rPr lang="en-US" altLang="en-US" sz="3600" dirty="0">
                <a:solidFill>
                  <a:srgbClr val="FF3300"/>
                </a:solidFill>
              </a:rPr>
              <a:t>: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690474" y="3082241"/>
            <a:ext cx="7884693" cy="901456"/>
            <a:chOff x="690474" y="3082241"/>
            <a:chExt cx="7884693" cy="901456"/>
          </a:xfrm>
        </p:grpSpPr>
        <p:pic>
          <p:nvPicPr>
            <p:cNvPr id="28" name="Picture 2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3082241"/>
              <a:ext cx="7884693" cy="901456"/>
            </a:xfrm>
            <a:prstGeom prst="rect">
              <a:avLst/>
            </a:prstGeom>
          </p:spPr>
        </p:pic>
        <p:sp>
          <p:nvSpPr>
            <p:cNvPr id="95" name="Text Box 49"/>
            <p:cNvSpPr txBox="1">
              <a:spLocks noChangeArrowheads="1"/>
            </p:cNvSpPr>
            <p:nvPr/>
          </p:nvSpPr>
          <p:spPr bwMode="auto">
            <a:xfrm>
              <a:off x="1780956" y="3115292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Tích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90474" y="1020990"/>
            <a:ext cx="7884693" cy="901456"/>
            <a:chOff x="690474" y="1020990"/>
            <a:chExt cx="7884693" cy="901456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1020990"/>
              <a:ext cx="7884693" cy="901456"/>
            </a:xfrm>
            <a:prstGeom prst="rect">
              <a:avLst/>
            </a:prstGeom>
          </p:spPr>
        </p:pic>
        <p:sp>
          <p:nvSpPr>
            <p:cNvPr id="120" name="Text Box 49"/>
            <p:cNvSpPr txBox="1">
              <a:spLocks noChangeArrowheads="1"/>
            </p:cNvSpPr>
            <p:nvPr/>
          </p:nvSpPr>
          <p:spPr bwMode="auto">
            <a:xfrm>
              <a:off x="1780955" y="1056219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Tổng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90474" y="2069655"/>
            <a:ext cx="7884693" cy="901456"/>
            <a:chOff x="690474" y="2069655"/>
            <a:chExt cx="7884693" cy="90145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2069655"/>
              <a:ext cx="7884693" cy="901456"/>
            </a:xfrm>
            <a:prstGeom prst="rect">
              <a:avLst/>
            </a:prstGeom>
          </p:spPr>
        </p:pic>
        <p:sp>
          <p:nvSpPr>
            <p:cNvPr id="121" name="Text Box 49"/>
            <p:cNvSpPr txBox="1">
              <a:spLocks noChangeArrowheads="1"/>
            </p:cNvSpPr>
            <p:nvPr/>
          </p:nvSpPr>
          <p:spPr bwMode="auto">
            <a:xfrm>
              <a:off x="1802988" y="2102706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Hiệu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  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90474" y="4094828"/>
            <a:ext cx="7884693" cy="901456"/>
            <a:chOff x="690474" y="4094828"/>
            <a:chExt cx="7884693" cy="901456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4094828"/>
              <a:ext cx="7884693" cy="901456"/>
            </a:xfrm>
            <a:prstGeom prst="rect">
              <a:avLst/>
            </a:prstGeom>
          </p:spPr>
        </p:pic>
        <p:sp>
          <p:nvSpPr>
            <p:cNvPr id="122" name="Text Box 49"/>
            <p:cNvSpPr txBox="1">
              <a:spLocks noChangeArrowheads="1"/>
            </p:cNvSpPr>
            <p:nvPr/>
          </p:nvSpPr>
          <p:spPr bwMode="auto">
            <a:xfrm>
              <a:off x="1802988" y="4130057"/>
              <a:ext cx="6713049" cy="8309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dirty="0" err="1"/>
                <a:t>Thương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của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độ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dài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hai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đường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chéo</a:t>
              </a:r>
              <a:r>
                <a:rPr lang="en-US" altLang="en-US" sz="2400" dirty="0"/>
                <a:t> chia </a:t>
              </a:r>
              <a:r>
                <a:rPr lang="en-US" altLang="en-US" sz="2400" dirty="0" err="1"/>
                <a:t>cho</a:t>
              </a:r>
              <a:r>
                <a:rPr lang="en-US" altLang="en-US" sz="2400" dirty="0"/>
                <a:t> 2 (</a:t>
              </a:r>
              <a:r>
                <a:rPr lang="en-US" altLang="en-US" sz="2400" dirty="0" err="1"/>
                <a:t>cùng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một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đơn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vị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đo</a:t>
              </a:r>
              <a:r>
                <a:rPr lang="en-US" altLang="en-US" sz="2400" dirty="0"/>
                <a:t>).</a:t>
              </a:r>
            </a:p>
          </p:txBody>
        </p:sp>
      </p:grpSp>
      <p:pic>
        <p:nvPicPr>
          <p:cNvPr id="36" name="Picture 35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37592" y="1235035"/>
            <a:ext cx="1937592" cy="193759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25 -0.3642 L 0.13784 -0.3642 C 0.18559 -0.3642 0.24479 -0.19784 0.24479 -0.06266 L 0.24479 0.23981 " pathEditMode="relative" rAng="0" ptsTypes="AAAA">
                                      <p:cBhvr>
                                        <p:cTn id="3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77" y="301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46786580-8A50-4BBC-B62D-14A009C1F3E7}"/>
              </a:ext>
            </a:extLst>
          </p:cNvPr>
          <p:cNvGrpSpPr/>
          <p:nvPr/>
        </p:nvGrpSpPr>
        <p:grpSpPr>
          <a:xfrm>
            <a:off x="175425" y="-65476"/>
            <a:ext cx="8491067" cy="6125887"/>
            <a:chOff x="846716" y="980675"/>
            <a:chExt cx="8491067" cy="6125887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46C92799-2B16-4B6D-AEBA-476BDF88BB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6716" y="980675"/>
              <a:ext cx="7432185" cy="6125887"/>
            </a:xfrm>
            <a:prstGeom prst="rect">
              <a:avLst/>
            </a:prstGeom>
          </p:spPr>
        </p:pic>
        <p:sp>
          <p:nvSpPr>
            <p:cNvPr id="42" name="Rectangle 20">
              <a:extLst>
                <a:ext uri="{FF2B5EF4-FFF2-40B4-BE49-F238E27FC236}">
                  <a16:creationId xmlns:a16="http://schemas.microsoft.com/office/drawing/2014/main" id="{6CA80FFA-E4F8-4044-AC01-6D710C090B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10532">
              <a:off x="975980" y="1454008"/>
              <a:ext cx="8361803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20000"/>
                </a:spcBef>
              </a:pP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7200" b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7200" b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6600" b="0" dirty="0">
                  <a:solidFill>
                    <a:srgbClr val="0000FF"/>
                  </a:solidFill>
                  <a:latin typeface="UTM Azuki" panose="02040603050506020204" pitchFamily="18" charset="0"/>
                </a:rPr>
                <a:t>		</a:t>
              </a:r>
            </a:p>
          </p:txBody>
        </p:sp>
      </p:grpSp>
      <p:cxnSp>
        <p:nvCxnSpPr>
          <p:cNvPr id="70169" name="Google Shape;70169;p34"/>
          <p:cNvCxnSpPr/>
          <p:nvPr/>
        </p:nvCxnSpPr>
        <p:spPr>
          <a:xfrm>
            <a:off x="6174525" y="3801475"/>
            <a:ext cx="528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23A763EB-B1FF-4655-9A13-8E0E87B040B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751" b="94569" l="9955" r="89593">
                        <a14:foregroundMark x1="52715" y1="12300" x2="33710" y2="9105"/>
                        <a14:foregroundMark x1="32579" y1="6070" x2="40724" y2="5751"/>
                        <a14:foregroundMark x1="46154" y1="90735" x2="46833" y2="9456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87773" y="1041282"/>
            <a:ext cx="2938431" cy="4161669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7042787" y="126849"/>
            <a:ext cx="2137273" cy="164151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3D40591-35ED-4874-88BC-82748E82ED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43169" y="851437"/>
            <a:ext cx="4292063" cy="429206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459FB88-2C08-47A9-96D1-11575CB731C9}"/>
              </a:ext>
            </a:extLst>
          </p:cNvPr>
          <p:cNvSpPr txBox="1"/>
          <p:nvPr/>
        </p:nvSpPr>
        <p:spPr>
          <a:xfrm rot="20757953">
            <a:off x="5574823" y="1650939"/>
            <a:ext cx="1174022" cy="830997"/>
          </a:xfrm>
          <a:prstGeom prst="rect">
            <a:avLst/>
          </a:prstGeom>
          <a:solidFill>
            <a:schemeClr val="bg1">
              <a:alpha val="69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Trang 144</a:t>
            </a:r>
          </a:p>
        </p:txBody>
      </p:sp>
    </p:spTree>
    <p:extLst>
      <p:ext uri="{BB962C8B-B14F-4D97-AF65-F5344CB8AC3E}">
        <p14:creationId xmlns:p14="http://schemas.microsoft.com/office/powerpoint/2010/main" val="36479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3981" y="-71375"/>
            <a:ext cx="9771961" cy="5214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1805042" y="532328"/>
            <a:ext cx="5882421" cy="4734461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938388" y="1280713"/>
            <a:ext cx="639475" cy="92235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7227846" y="819355"/>
            <a:ext cx="767975" cy="890200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014200" y="3391325"/>
            <a:ext cx="641375" cy="849575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7629025" y="3119750"/>
            <a:ext cx="362500" cy="561150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5673350" y="-71375"/>
            <a:ext cx="1311025" cy="1352100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1937400" y="16374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4" name="Google Shape;70224;p35"/>
          <p:cNvSpPr/>
          <p:nvPr/>
        </p:nvSpPr>
        <p:spPr>
          <a:xfrm>
            <a:off x="8031450" y="280807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5" name="Google Shape;70225;p35"/>
          <p:cNvSpPr/>
          <p:nvPr/>
        </p:nvSpPr>
        <p:spPr>
          <a:xfrm>
            <a:off x="5311800" y="4328525"/>
            <a:ext cx="154350" cy="137475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6" name="Google Shape;70226;p35"/>
          <p:cNvSpPr/>
          <p:nvPr/>
        </p:nvSpPr>
        <p:spPr>
          <a:xfrm>
            <a:off x="7310150" y="8394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7" name="Google Shape;70227;p35"/>
          <p:cNvSpPr/>
          <p:nvPr/>
        </p:nvSpPr>
        <p:spPr>
          <a:xfrm>
            <a:off x="830725" y="289523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28" name="Google Shape;70228;p35"/>
          <p:cNvSpPr/>
          <p:nvPr/>
        </p:nvSpPr>
        <p:spPr>
          <a:xfrm>
            <a:off x="3971500" y="4465988"/>
            <a:ext cx="107675" cy="9590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192175" y="1214652"/>
            <a:ext cx="4960937" cy="8413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b="1" dirty="0">
                <a:solidFill>
                  <a:srgbClr val="FF0000"/>
                </a:solidFill>
                <a:latin typeface="UTM Androgyne" panose="02040603050506020204" pitchFamily="18" charset="0"/>
              </a:rPr>
              <a:t>Luyện tập</a:t>
            </a:r>
            <a:endParaRPr sz="6000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6761884" y="1719918"/>
            <a:ext cx="2539132" cy="229515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67870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405926" y="90314"/>
            <a:ext cx="8386233" cy="4962872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1" name="Group 35"/>
          <p:cNvGrpSpPr>
            <a:grpSpLocks/>
          </p:cNvGrpSpPr>
          <p:nvPr/>
        </p:nvGrpSpPr>
        <p:grpSpPr bwMode="auto">
          <a:xfrm>
            <a:off x="2914650" y="384175"/>
            <a:ext cx="2971800" cy="1752600"/>
            <a:chOff x="3600" y="1632"/>
            <a:chExt cx="1872" cy="1104"/>
          </a:xfrm>
        </p:grpSpPr>
        <p:sp>
          <p:nvSpPr>
            <p:cNvPr id="375" name="Rectangle 9"/>
            <p:cNvSpPr>
              <a:spLocks noChangeArrowheads="1"/>
            </p:cNvSpPr>
            <p:nvPr/>
          </p:nvSpPr>
          <p:spPr bwMode="auto">
            <a:xfrm>
              <a:off x="3600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2" name="Rectangle 6"/>
            <p:cNvSpPr>
              <a:spLocks noChangeArrowheads="1"/>
            </p:cNvSpPr>
            <p:nvPr/>
          </p:nvSpPr>
          <p:spPr bwMode="auto">
            <a:xfrm>
              <a:off x="5328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3" name="Rectangle 7"/>
            <p:cNvSpPr>
              <a:spLocks noChangeArrowheads="1"/>
            </p:cNvSpPr>
            <p:nvPr/>
          </p:nvSpPr>
          <p:spPr bwMode="auto">
            <a:xfrm>
              <a:off x="3600" y="259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74" name="Rectangle 8"/>
            <p:cNvSpPr>
              <a:spLocks noChangeArrowheads="1"/>
            </p:cNvSpPr>
            <p:nvPr/>
          </p:nvSpPr>
          <p:spPr bwMode="auto">
            <a:xfrm>
              <a:off x="5323" y="1632"/>
              <a:ext cx="144" cy="14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40" name="Rectangle 9">
            <a:extLst>
              <a:ext uri="{FF2B5EF4-FFF2-40B4-BE49-F238E27FC236}">
                <a16:creationId xmlns:a16="http://schemas.microsoft.com/office/drawing/2014/main" id="{76F897BE-111B-43C3-8AAD-F5C6DBF35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463" y="377301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EF04963A-0D26-407A-BA46-FB0FBAA95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196" y="1898249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id="{3416F3DC-EA12-413F-A814-73489EE0F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053" y="382078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CCD5822D-F80D-4D1F-843D-866F7B9E4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3383" y="1899893"/>
            <a:ext cx="228600" cy="228600"/>
          </a:xfrm>
          <a:prstGeom prst="rect">
            <a:avLst/>
          </a:prstGeom>
          <a:noFill/>
          <a:ln w="38100">
            <a:solidFill>
              <a:srgbClr val="00B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478794" y="52214"/>
            <a:ext cx="3720392" cy="2405064"/>
            <a:chOff x="2478795" y="57943"/>
            <a:chExt cx="3720392" cy="2405064"/>
          </a:xfrm>
        </p:grpSpPr>
        <p:grpSp>
          <p:nvGrpSpPr>
            <p:cNvPr id="377" name="Group 36"/>
            <p:cNvGrpSpPr>
              <a:grpSpLocks/>
            </p:cNvGrpSpPr>
            <p:nvPr/>
          </p:nvGrpSpPr>
          <p:grpSpPr bwMode="auto">
            <a:xfrm>
              <a:off x="2478795" y="57943"/>
              <a:ext cx="3720392" cy="2405064"/>
              <a:chOff x="3380" y="1388"/>
              <a:chExt cx="2270" cy="1515"/>
            </a:xfrm>
          </p:grpSpPr>
          <p:sp>
            <p:nvSpPr>
              <p:cNvPr id="378" name="Text Box 21"/>
              <p:cNvSpPr txBox="1">
                <a:spLocks noChangeArrowheads="1"/>
              </p:cNvSpPr>
              <p:nvPr/>
            </p:nvSpPr>
            <p:spPr bwMode="auto">
              <a:xfrm>
                <a:off x="3380" y="1412"/>
                <a:ext cx="240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A</a:t>
                </a:r>
              </a:p>
            </p:txBody>
          </p:sp>
          <p:sp>
            <p:nvSpPr>
              <p:cNvPr id="379" name="Text Box 22"/>
              <p:cNvSpPr txBox="1">
                <a:spLocks noChangeArrowheads="1"/>
              </p:cNvSpPr>
              <p:nvPr/>
            </p:nvSpPr>
            <p:spPr bwMode="auto">
              <a:xfrm>
                <a:off x="5424" y="1388"/>
                <a:ext cx="16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B</a:t>
                </a:r>
              </a:p>
            </p:txBody>
          </p:sp>
          <p:sp>
            <p:nvSpPr>
              <p:cNvPr id="380" name="Text Box 23"/>
              <p:cNvSpPr txBox="1">
                <a:spLocks noChangeArrowheads="1"/>
              </p:cNvSpPr>
              <p:nvPr/>
            </p:nvSpPr>
            <p:spPr bwMode="auto">
              <a:xfrm>
                <a:off x="3401" y="2583"/>
                <a:ext cx="144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 dirty="0">
                    <a:solidFill>
                      <a:srgbClr val="0070C0"/>
                    </a:solidFill>
                  </a:rPr>
                  <a:t>D</a:t>
                </a:r>
              </a:p>
            </p:txBody>
          </p:sp>
          <p:sp>
            <p:nvSpPr>
              <p:cNvPr id="381" name="Text Box 24"/>
              <p:cNvSpPr txBox="1">
                <a:spLocks noChangeArrowheads="1"/>
              </p:cNvSpPr>
              <p:nvPr/>
            </p:nvSpPr>
            <p:spPr bwMode="auto">
              <a:xfrm>
                <a:off x="5393" y="2612"/>
                <a:ext cx="257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dirty="0">
                    <a:solidFill>
                      <a:srgbClr val="0070C0"/>
                    </a:solidFill>
                  </a:rPr>
                  <a:t>C</a:t>
                </a:r>
              </a:p>
            </p:txBody>
          </p:sp>
        </p:grpSp>
        <p:sp>
          <p:nvSpPr>
            <p:cNvPr id="370" name="AutoShape 4"/>
            <p:cNvSpPr>
              <a:spLocks noChangeArrowheads="1"/>
            </p:cNvSpPr>
            <p:nvPr/>
          </p:nvSpPr>
          <p:spPr bwMode="auto">
            <a:xfrm>
              <a:off x="2914650" y="384175"/>
              <a:ext cx="2971800" cy="1752600"/>
            </a:xfrm>
            <a:prstGeom prst="flowChartProcess">
              <a:avLst/>
            </a:prstGeom>
            <a:noFill/>
            <a:ln w="38100" algn="ctr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0" hangingPunct="0">
                <a:defRPr/>
              </a:pPr>
              <a:endParaRPr lang="en-US" sz="2400" b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39" name="Rectangle 9">
            <a:extLst>
              <a:ext uri="{FF2B5EF4-FFF2-40B4-BE49-F238E27FC236}">
                <a16:creationId xmlns:a16="http://schemas.microsoft.com/office/drawing/2014/main" id="{044D2104-9C42-45F0-BD67-E8BB9453F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375" y="374015"/>
            <a:ext cx="228600" cy="2286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76" name="Text Box 10"/>
          <p:cNvSpPr txBox="1">
            <a:spLocks noChangeArrowheads="1"/>
          </p:cNvSpPr>
          <p:nvPr/>
        </p:nvSpPr>
        <p:spPr bwMode="auto">
          <a:xfrm>
            <a:off x="457200" y="2337931"/>
            <a:ext cx="7391400" cy="2616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>
                <a:solidFill>
                  <a:srgbClr val="FF0000"/>
                </a:solidFill>
              </a:rPr>
              <a:t>1. </a:t>
            </a:r>
            <a:r>
              <a:rPr lang="en-US" altLang="en-US" sz="2400" dirty="0" err="1">
                <a:solidFill>
                  <a:srgbClr val="FF0000"/>
                </a:solidFill>
              </a:rPr>
              <a:t>Đúng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Đ, </a:t>
            </a:r>
            <a:r>
              <a:rPr lang="en-US" altLang="en-US" sz="2400" dirty="0" err="1">
                <a:solidFill>
                  <a:srgbClr val="FF0000"/>
                </a:solidFill>
              </a:rPr>
              <a:t>sai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ghi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S.Trong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hình</a:t>
            </a:r>
            <a:r>
              <a:rPr lang="en-US" altLang="en-US" sz="2400" dirty="0">
                <a:solidFill>
                  <a:srgbClr val="FF0000"/>
                </a:solidFill>
              </a:rPr>
              <a:t> </a:t>
            </a:r>
            <a:r>
              <a:rPr lang="en-US" altLang="en-US" sz="2400" dirty="0" err="1">
                <a:solidFill>
                  <a:srgbClr val="FF0000"/>
                </a:solidFill>
              </a:rPr>
              <a:t>trên</a:t>
            </a:r>
            <a:r>
              <a:rPr lang="en-US" altLang="en-US" sz="2400" dirty="0">
                <a:solidFill>
                  <a:srgbClr val="FF0000"/>
                </a:solidFill>
              </a:rPr>
              <a:t> :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a) AB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DC </a:t>
            </a:r>
            <a:r>
              <a:rPr lang="en-US" altLang="en-US" sz="2400" dirty="0" err="1"/>
              <a:t>là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hai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đối</a:t>
            </a:r>
            <a:r>
              <a:rPr lang="en-US" altLang="en-US" sz="2400" dirty="0"/>
              <a:t> </a:t>
            </a:r>
            <a:r>
              <a:rPr lang="en-US" altLang="en-US" sz="2400" dirty="0" err="1"/>
              <a:t>diện</a:t>
            </a:r>
            <a:r>
              <a:rPr lang="en-US" altLang="en-US" sz="2400" dirty="0"/>
              <a:t> song </a:t>
            </a:r>
            <a:r>
              <a:rPr lang="en-US" altLang="en-US" sz="2400" dirty="0" err="1"/>
              <a:t>song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và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b) AB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với</a:t>
            </a:r>
            <a:r>
              <a:rPr lang="en-US" altLang="en-US" sz="2400" dirty="0"/>
              <a:t> AD.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c)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góc</a:t>
            </a:r>
            <a:r>
              <a:rPr lang="en-US" altLang="en-US" sz="2400" dirty="0"/>
              <a:t> </a:t>
            </a:r>
            <a:r>
              <a:rPr lang="en-US" altLang="en-US" sz="2400" dirty="0" err="1"/>
              <a:t>vuông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ts val="600"/>
              </a:spcBef>
            </a:pPr>
            <a:r>
              <a:rPr lang="en-US" altLang="en-US" sz="2400" dirty="0"/>
              <a:t>d) </a:t>
            </a:r>
            <a:r>
              <a:rPr lang="en-US" altLang="en-US" sz="2400" dirty="0" err="1"/>
              <a:t>Hình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tứ</a:t>
            </a:r>
            <a:r>
              <a:rPr lang="en-US" altLang="en-US" sz="2400" dirty="0"/>
              <a:t> </a:t>
            </a:r>
            <a:r>
              <a:rPr lang="en-US" altLang="en-US" sz="2400" dirty="0" err="1"/>
              <a:t>giác</a:t>
            </a:r>
            <a:r>
              <a:rPr lang="en-US" altLang="en-US" sz="2400" dirty="0"/>
              <a:t> ABCD </a:t>
            </a:r>
            <a:r>
              <a:rPr lang="en-US" altLang="en-US" sz="2400" dirty="0" err="1"/>
              <a:t>có</a:t>
            </a:r>
            <a:r>
              <a:rPr lang="en-US" altLang="en-US" sz="2400" dirty="0"/>
              <a:t> 4 </a:t>
            </a:r>
            <a:r>
              <a:rPr lang="en-US" altLang="en-US" sz="2400" dirty="0" err="1"/>
              <a:t>cạnh</a:t>
            </a:r>
            <a:r>
              <a:rPr lang="en-US" altLang="en-US" sz="2400" dirty="0"/>
              <a:t> </a:t>
            </a:r>
            <a:r>
              <a:rPr lang="en-US" altLang="en-US" sz="2400" dirty="0" err="1"/>
              <a:t>bằng</a:t>
            </a:r>
            <a:r>
              <a:rPr lang="en-US" altLang="en-US" sz="2400" dirty="0"/>
              <a:t> </a:t>
            </a:r>
            <a:r>
              <a:rPr lang="en-US" altLang="en-US" sz="2400" dirty="0" err="1"/>
              <a:t>nhau</a:t>
            </a:r>
            <a:r>
              <a:rPr lang="en-US" altLang="en-US" sz="2400" dirty="0"/>
              <a:t>.</a:t>
            </a:r>
          </a:p>
        </p:txBody>
      </p:sp>
      <p:sp>
        <p:nvSpPr>
          <p:cNvPr id="382" name="Rectangle 29"/>
          <p:cNvSpPr>
            <a:spLocks noChangeArrowheads="1"/>
          </p:cNvSpPr>
          <p:nvPr/>
        </p:nvSpPr>
        <p:spPr bwMode="auto">
          <a:xfrm>
            <a:off x="7543800" y="2802040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3" name="Rectangle 30"/>
          <p:cNvSpPr>
            <a:spLocks noChangeArrowheads="1"/>
          </p:cNvSpPr>
          <p:nvPr/>
        </p:nvSpPr>
        <p:spPr bwMode="auto">
          <a:xfrm>
            <a:off x="7562850" y="3410053"/>
            <a:ext cx="609600" cy="417512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4" name="Rectangle 31"/>
          <p:cNvSpPr>
            <a:spLocks noChangeArrowheads="1"/>
          </p:cNvSpPr>
          <p:nvPr/>
        </p:nvSpPr>
        <p:spPr bwMode="auto">
          <a:xfrm>
            <a:off x="7562850" y="3988189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385" name="Rectangle 32"/>
          <p:cNvSpPr>
            <a:spLocks noChangeArrowheads="1"/>
          </p:cNvSpPr>
          <p:nvPr/>
        </p:nvSpPr>
        <p:spPr bwMode="auto">
          <a:xfrm>
            <a:off x="7562850" y="4511513"/>
            <a:ext cx="609600" cy="417513"/>
          </a:xfrm>
          <a:prstGeom prst="rect">
            <a:avLst/>
          </a:prstGeom>
          <a:solidFill>
            <a:schemeClr val="bg1"/>
          </a:solidFill>
          <a:ln w="28575" algn="ctr">
            <a:solidFill>
              <a:srgbClr val="FF33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573867" y="2694068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6" name="TextBox 405"/>
          <p:cNvSpPr txBox="1"/>
          <p:nvPr/>
        </p:nvSpPr>
        <p:spPr>
          <a:xfrm>
            <a:off x="7603934" y="3295643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7" name="TextBox 406"/>
          <p:cNvSpPr txBox="1"/>
          <p:nvPr/>
        </p:nvSpPr>
        <p:spPr>
          <a:xfrm>
            <a:off x="7603934" y="3897219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Đ</a:t>
            </a:r>
          </a:p>
        </p:txBody>
      </p:sp>
      <p:sp>
        <p:nvSpPr>
          <p:cNvPr id="408" name="TextBox 407"/>
          <p:cNvSpPr txBox="1"/>
          <p:nvPr/>
        </p:nvSpPr>
        <p:spPr>
          <a:xfrm>
            <a:off x="7603934" y="4408952"/>
            <a:ext cx="5125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00B050"/>
                </a:solidFill>
              </a:rPr>
              <a:t>S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3172" y="36799"/>
            <a:ext cx="2247753" cy="2247753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027E081-5770-4D54-8C13-50713A96B198}"/>
              </a:ext>
            </a:extLst>
          </p:cNvPr>
          <p:cNvCxnSpPr>
            <a:cxnSpLocks/>
          </p:cNvCxnSpPr>
          <p:nvPr/>
        </p:nvCxnSpPr>
        <p:spPr>
          <a:xfrm>
            <a:off x="2895118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11997C3E-E4E1-4432-A0FC-61178B53208C}"/>
              </a:ext>
            </a:extLst>
          </p:cNvPr>
          <p:cNvCxnSpPr>
            <a:cxnSpLocks/>
          </p:cNvCxnSpPr>
          <p:nvPr/>
        </p:nvCxnSpPr>
        <p:spPr>
          <a:xfrm>
            <a:off x="2895118" y="2131046"/>
            <a:ext cx="300070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63656A05-20E3-468D-BC18-EC0AC3B3D6A4}"/>
              </a:ext>
            </a:extLst>
          </p:cNvPr>
          <p:cNvCxnSpPr>
            <a:cxnSpLocks/>
          </p:cNvCxnSpPr>
          <p:nvPr/>
        </p:nvCxnSpPr>
        <p:spPr>
          <a:xfrm>
            <a:off x="2906485" y="378446"/>
            <a:ext cx="300578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B8CE047E-95A1-4D2B-8821-2C2E9E6C932B}"/>
              </a:ext>
            </a:extLst>
          </p:cNvPr>
          <p:cNvCxnSpPr>
            <a:cxnSpLocks/>
          </p:cNvCxnSpPr>
          <p:nvPr/>
        </p:nvCxnSpPr>
        <p:spPr>
          <a:xfrm flipV="1">
            <a:off x="2919552" y="378446"/>
            <a:ext cx="0" cy="17526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3533379-A678-4968-B506-617BF5A39B28}"/>
              </a:ext>
            </a:extLst>
          </p:cNvPr>
          <p:cNvCxnSpPr/>
          <p:nvPr/>
        </p:nvCxnSpPr>
        <p:spPr>
          <a:xfrm>
            <a:off x="5290458" y="4904534"/>
            <a:ext cx="156754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39" grpId="0" animBg="1"/>
      <p:bldP spid="39" grpId="1" animBg="1"/>
      <p:bldP spid="376" grpId="0"/>
      <p:bldP spid="382" grpId="0" animBg="1"/>
      <p:bldP spid="383" grpId="0" animBg="1"/>
      <p:bldP spid="384" grpId="0" animBg="1"/>
      <p:bldP spid="385" grpId="0" animBg="1"/>
      <p:bldP spid="18" grpId="0"/>
      <p:bldP spid="406" grpId="0"/>
      <p:bldP spid="407" grpId="0"/>
      <p:bldP spid="408" grpId="0"/>
    </p:bldLst>
  </p:timing>
</p:sld>
</file>

<file path=ppt/theme/theme1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397</TotalTime>
  <Words>690</Words>
  <Application>Microsoft Office PowerPoint</Application>
  <PresentationFormat>On-screen Show (16:9)</PresentationFormat>
  <Paragraphs>168</Paragraphs>
  <Slides>27</Slides>
  <Notes>13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8" baseType="lpstr">
      <vt:lpstr>UTM Androgyne</vt:lpstr>
      <vt:lpstr>Bebas Neue</vt:lpstr>
      <vt:lpstr>Arial</vt:lpstr>
      <vt:lpstr>Times New Roman</vt:lpstr>
      <vt:lpstr>Kirang Haerang</vt:lpstr>
      <vt:lpstr>Quattrocento Sans</vt:lpstr>
      <vt:lpstr>UVN Thoi Dai</vt:lpstr>
      <vt:lpstr>UTM Azuki</vt:lpstr>
      <vt:lpstr>Tahoma</vt:lpstr>
      <vt:lpstr>Problem Solving and Mathematical Reasoning by Slidesgo</vt:lpstr>
      <vt:lpstr>Equation</vt:lpstr>
      <vt:lpstr>PowerPoint Presentation</vt:lpstr>
      <vt:lpstr>PowerPoint Presentation</vt:lpstr>
      <vt:lpstr>PowerPoint Presentation</vt:lpstr>
      <vt:lpstr>Khởi động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Thực hành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 FOR ELEMENTARY</dc:title>
  <dc:creator>PC</dc:creator>
  <cp:lastModifiedBy>User</cp:lastModifiedBy>
  <cp:revision>D28</cp:revision>
  <dcterms:modified xsi:type="dcterms:W3CDTF">2022-03-13T15:59:09Z</dcterms:modified>
  <cp:version>D13</cp:version>
</cp:coreProperties>
</file>